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71"/>
  </p:notesMasterIdLst>
  <p:handoutMasterIdLst>
    <p:handoutMasterId r:id="rId72"/>
  </p:handoutMasterIdLst>
  <p:sldIdLst>
    <p:sldId id="380" r:id="rId2"/>
    <p:sldId id="257" r:id="rId3"/>
    <p:sldId id="258" r:id="rId4"/>
    <p:sldId id="262" r:id="rId5"/>
    <p:sldId id="288" r:id="rId6"/>
    <p:sldId id="397" r:id="rId7"/>
    <p:sldId id="398" r:id="rId8"/>
    <p:sldId id="404" r:id="rId9"/>
    <p:sldId id="264" r:id="rId10"/>
    <p:sldId id="387" r:id="rId11"/>
    <p:sldId id="369" r:id="rId12"/>
    <p:sldId id="271" r:id="rId13"/>
    <p:sldId id="385" r:id="rId14"/>
    <p:sldId id="272" r:id="rId15"/>
    <p:sldId id="411" r:id="rId16"/>
    <p:sldId id="399" r:id="rId17"/>
    <p:sldId id="420" r:id="rId18"/>
    <p:sldId id="283" r:id="rId19"/>
    <p:sldId id="282" r:id="rId20"/>
    <p:sldId id="273" r:id="rId21"/>
    <p:sldId id="274" r:id="rId22"/>
    <p:sldId id="275" r:id="rId23"/>
    <p:sldId id="373" r:id="rId24"/>
    <p:sldId id="412" r:id="rId25"/>
    <p:sldId id="389" r:id="rId26"/>
    <p:sldId id="279" r:id="rId27"/>
    <p:sldId id="280" r:id="rId28"/>
    <p:sldId id="281" r:id="rId29"/>
    <p:sldId id="407" r:id="rId30"/>
    <p:sldId id="286" r:id="rId31"/>
    <p:sldId id="408" r:id="rId32"/>
    <p:sldId id="297" r:id="rId33"/>
    <p:sldId id="361" r:id="rId34"/>
    <p:sldId id="391" r:id="rId35"/>
    <p:sldId id="413" r:id="rId36"/>
    <p:sldId id="298" r:id="rId37"/>
    <p:sldId id="307" r:id="rId38"/>
    <p:sldId id="366" r:id="rId39"/>
    <p:sldId id="343" r:id="rId40"/>
    <p:sldId id="304" r:id="rId41"/>
    <p:sldId id="311" r:id="rId42"/>
    <p:sldId id="358" r:id="rId43"/>
    <p:sldId id="406" r:id="rId44"/>
    <p:sldId id="421" r:id="rId45"/>
    <p:sldId id="378" r:id="rId46"/>
    <p:sldId id="324" r:id="rId47"/>
    <p:sldId id="396" r:id="rId48"/>
    <p:sldId id="326" r:id="rId49"/>
    <p:sldId id="344" r:id="rId50"/>
    <p:sldId id="337" r:id="rId51"/>
    <p:sldId id="352" r:id="rId52"/>
    <p:sldId id="354" r:id="rId53"/>
    <p:sldId id="414" r:id="rId54"/>
    <p:sldId id="401" r:id="rId55"/>
    <p:sldId id="441" r:id="rId56"/>
    <p:sldId id="422" r:id="rId57"/>
    <p:sldId id="423" r:id="rId58"/>
    <p:sldId id="425" r:id="rId59"/>
    <p:sldId id="426" r:id="rId60"/>
    <p:sldId id="427" r:id="rId61"/>
    <p:sldId id="428" r:id="rId62"/>
    <p:sldId id="429" r:id="rId63"/>
    <p:sldId id="432" r:id="rId64"/>
    <p:sldId id="430" r:id="rId65"/>
    <p:sldId id="433" r:id="rId66"/>
    <p:sldId id="434" r:id="rId67"/>
    <p:sldId id="438" r:id="rId68"/>
    <p:sldId id="440" r:id="rId69"/>
    <p:sldId id="442" r:id="rId70"/>
  </p:sldIdLst>
  <p:sldSz cx="9144000" cy="6858000" type="screen4x3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  <a:srgbClr val="336600"/>
    <a:srgbClr val="FF0000"/>
    <a:srgbClr val="003399"/>
    <a:srgbClr val="FF3300"/>
    <a:srgbClr val="006600"/>
    <a:srgbClr val="000000"/>
    <a:srgbClr val="FF505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E7DF8-84A8-4E80-8C6E-897B2036B6A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92F8DC-B493-42F6-BCCF-1AEFA14C2A2B}">
      <dgm:prSet phldrT="[Testo]" custT="1"/>
      <dgm:spPr>
        <a:solidFill>
          <a:srgbClr val="003399">
            <a:alpha val="49804"/>
          </a:srgbClr>
        </a:solidFill>
      </dgm:spPr>
      <dgm:t>
        <a:bodyPr/>
        <a:lstStyle/>
        <a:p>
          <a:pPr algn="l"/>
          <a:r>
            <a:rPr lang="it-IT" sz="2800" b="1" dirty="0" smtClean="0">
              <a:solidFill>
                <a:srgbClr val="FFFF00"/>
              </a:solidFill>
            </a:rPr>
            <a:t>Comportamento</a:t>
          </a:r>
        </a:p>
        <a:p>
          <a:pPr algn="l"/>
          <a:r>
            <a:rPr lang="it-IT" sz="2800" b="1" dirty="0" smtClean="0">
              <a:solidFill>
                <a:srgbClr val="FFFF00"/>
              </a:solidFill>
            </a:rPr>
            <a:t>prosociale</a:t>
          </a:r>
          <a:endParaRPr lang="it-IT" sz="2800" b="1" dirty="0">
            <a:solidFill>
              <a:srgbClr val="FFFF00"/>
            </a:solidFill>
          </a:endParaRPr>
        </a:p>
      </dgm:t>
    </dgm:pt>
    <dgm:pt modelId="{AAC3B052-8E49-431D-8E43-A0BC34892E7E}" type="parTrans" cxnId="{7F157A7E-5BC9-42C2-954E-FBDA392CB7AD}">
      <dgm:prSet/>
      <dgm:spPr/>
      <dgm:t>
        <a:bodyPr/>
        <a:lstStyle/>
        <a:p>
          <a:endParaRPr lang="it-IT"/>
        </a:p>
      </dgm:t>
    </dgm:pt>
    <dgm:pt modelId="{E40F3193-64DE-416E-9AFF-D154773AB6F5}" type="sibTrans" cxnId="{7F157A7E-5BC9-42C2-954E-FBDA392CB7AD}">
      <dgm:prSet/>
      <dgm:spPr/>
      <dgm:t>
        <a:bodyPr/>
        <a:lstStyle/>
        <a:p>
          <a:endParaRPr lang="it-IT"/>
        </a:p>
      </dgm:t>
    </dgm:pt>
    <dgm:pt modelId="{6F843149-F1F1-4D7F-8DA4-22F77E9AD171}">
      <dgm:prSet phldrT="[Testo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it-IT" sz="1600" b="1" spc="300" dirty="0" smtClean="0"/>
            <a:t>ALTRUISMO</a:t>
          </a:r>
          <a:endParaRPr lang="it-IT" sz="1600" b="1" spc="300" dirty="0"/>
        </a:p>
      </dgm:t>
    </dgm:pt>
    <dgm:pt modelId="{929ACDF3-64C0-45F7-8BA8-15228844EA57}" type="parTrans" cxnId="{3E2A48C4-93F1-4552-8BB6-227E7AF184DE}">
      <dgm:prSet/>
      <dgm:spPr/>
      <dgm:t>
        <a:bodyPr/>
        <a:lstStyle/>
        <a:p>
          <a:endParaRPr lang="it-IT"/>
        </a:p>
      </dgm:t>
    </dgm:pt>
    <dgm:pt modelId="{975C5B5D-47EC-497C-AEE6-406185B57D88}" type="sibTrans" cxnId="{3E2A48C4-93F1-4552-8BB6-227E7AF184DE}">
      <dgm:prSet/>
      <dgm:spPr/>
      <dgm:t>
        <a:bodyPr/>
        <a:lstStyle/>
        <a:p>
          <a:endParaRPr lang="it-IT"/>
        </a:p>
      </dgm:t>
    </dgm:pt>
    <dgm:pt modelId="{C04FC7DE-3FA6-4F5A-BFB9-BB6413978F96}" type="pres">
      <dgm:prSet presAssocID="{58CE7DF8-84A8-4E80-8C6E-897B2036B6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C42578-E49B-49A4-898C-97D7D002C9F8}" type="pres">
      <dgm:prSet presAssocID="{58CE7DF8-84A8-4E80-8C6E-897B2036B6AE}" presName="radial" presStyleCnt="0">
        <dgm:presLayoutVars>
          <dgm:animLvl val="ctr"/>
        </dgm:presLayoutVars>
      </dgm:prSet>
      <dgm:spPr/>
    </dgm:pt>
    <dgm:pt modelId="{6CD64547-0847-4F38-9B6D-C28AA82C53F1}" type="pres">
      <dgm:prSet presAssocID="{7092F8DC-B493-42F6-BCCF-1AEFA14C2A2B}" presName="centerShape" presStyleLbl="vennNode1" presStyleIdx="0" presStyleCnt="2" custScaleX="2000000" custScaleY="1896355" custLinFactNeighborX="26068" custLinFactNeighborY="-1074"/>
      <dgm:spPr/>
      <dgm:t>
        <a:bodyPr/>
        <a:lstStyle/>
        <a:p>
          <a:endParaRPr lang="it-IT"/>
        </a:p>
      </dgm:t>
    </dgm:pt>
    <dgm:pt modelId="{4416345E-F1DE-481A-BF75-16EA3CB99375}" type="pres">
      <dgm:prSet presAssocID="{6F843149-F1F1-4D7F-8DA4-22F77E9AD171}" presName="node" presStyleLbl="vennNode1" presStyleIdx="1" presStyleCnt="2" custScaleX="2000000" custScaleY="1487131" custRadScaleRad="93691" custRadScaleInc="37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2A48C4-93F1-4552-8BB6-227E7AF184DE}" srcId="{7092F8DC-B493-42F6-BCCF-1AEFA14C2A2B}" destId="{6F843149-F1F1-4D7F-8DA4-22F77E9AD171}" srcOrd="0" destOrd="0" parTransId="{929ACDF3-64C0-45F7-8BA8-15228844EA57}" sibTransId="{975C5B5D-47EC-497C-AEE6-406185B57D88}"/>
    <dgm:cxn modelId="{49B53B72-A2A8-4258-A65D-99680C86B9E5}" type="presOf" srcId="{6F843149-F1F1-4D7F-8DA4-22F77E9AD171}" destId="{4416345E-F1DE-481A-BF75-16EA3CB99375}" srcOrd="0" destOrd="0" presId="urn:microsoft.com/office/officeart/2005/8/layout/radial3"/>
    <dgm:cxn modelId="{F0EC043A-2B81-46D7-A0FC-78CC8FF30355}" type="presOf" srcId="{7092F8DC-B493-42F6-BCCF-1AEFA14C2A2B}" destId="{6CD64547-0847-4F38-9B6D-C28AA82C53F1}" srcOrd="0" destOrd="0" presId="urn:microsoft.com/office/officeart/2005/8/layout/radial3"/>
    <dgm:cxn modelId="{1F834DE5-D986-4B5E-B422-6338B91FA147}" type="presOf" srcId="{58CE7DF8-84A8-4E80-8C6E-897B2036B6AE}" destId="{C04FC7DE-3FA6-4F5A-BFB9-BB6413978F96}" srcOrd="0" destOrd="0" presId="urn:microsoft.com/office/officeart/2005/8/layout/radial3"/>
    <dgm:cxn modelId="{7F157A7E-5BC9-42C2-954E-FBDA392CB7AD}" srcId="{58CE7DF8-84A8-4E80-8C6E-897B2036B6AE}" destId="{7092F8DC-B493-42F6-BCCF-1AEFA14C2A2B}" srcOrd="0" destOrd="0" parTransId="{AAC3B052-8E49-431D-8E43-A0BC34892E7E}" sibTransId="{E40F3193-64DE-416E-9AFF-D154773AB6F5}"/>
    <dgm:cxn modelId="{63DD17BB-2276-4A19-9CF9-C3C27CABD5B3}" type="presParOf" srcId="{C04FC7DE-3FA6-4F5A-BFB9-BB6413978F96}" destId="{DDC42578-E49B-49A4-898C-97D7D002C9F8}" srcOrd="0" destOrd="0" presId="urn:microsoft.com/office/officeart/2005/8/layout/radial3"/>
    <dgm:cxn modelId="{3B539D48-576B-4E19-8F36-BDEED2C8B573}" type="presParOf" srcId="{DDC42578-E49B-49A4-898C-97D7D002C9F8}" destId="{6CD64547-0847-4F38-9B6D-C28AA82C53F1}" srcOrd="0" destOrd="0" presId="urn:microsoft.com/office/officeart/2005/8/layout/radial3"/>
    <dgm:cxn modelId="{6A31E531-D9A9-46F0-A746-18E775FC8B9C}" type="presParOf" srcId="{DDC42578-E49B-49A4-898C-97D7D002C9F8}" destId="{4416345E-F1DE-481A-BF75-16EA3CB99375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8C7A5-AB52-45F8-A180-495EF8EF5C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21EBE5-16F1-42CE-BDE9-46C67F2DB0F6}">
      <dgm:prSet phldrT="[Testo]" custT="1"/>
      <dgm:spPr>
        <a:solidFill>
          <a:srgbClr val="336600"/>
        </a:solidFill>
      </dgm:spPr>
      <dgm:t>
        <a:bodyPr/>
        <a:lstStyle/>
        <a:p>
          <a:pPr>
            <a:spcAft>
              <a:spcPts val="600"/>
            </a:spcAft>
          </a:pPr>
          <a:r>
            <a:rPr lang="it-IT" sz="2800" b="1" dirty="0" smtClean="0"/>
            <a:t>BISOGNI </a:t>
          </a:r>
        </a:p>
        <a:p>
          <a:pPr>
            <a:spcAft>
              <a:spcPts val="600"/>
            </a:spcAft>
          </a:pPr>
          <a:r>
            <a:rPr lang="it-IT" sz="2800" b="1" dirty="0" smtClean="0"/>
            <a:t>del MALATO</a:t>
          </a:r>
        </a:p>
        <a:p>
          <a:pPr>
            <a:spcAft>
              <a:spcPts val="600"/>
            </a:spcAft>
          </a:pPr>
          <a:r>
            <a:rPr lang="it-IT" sz="2800" b="1" dirty="0" smtClean="0"/>
            <a:t>della FAMIGLIA </a:t>
          </a:r>
        </a:p>
        <a:p>
          <a:pPr>
            <a:spcAft>
              <a:spcPts val="600"/>
            </a:spcAft>
          </a:pPr>
          <a:r>
            <a:rPr lang="it-IT" sz="2800" b="1" dirty="0" smtClean="0"/>
            <a:t>dei CURANTI</a:t>
          </a:r>
          <a:endParaRPr lang="it-IT" sz="2800" b="1" dirty="0"/>
        </a:p>
      </dgm:t>
    </dgm:pt>
    <dgm:pt modelId="{84478AF1-9540-4024-99B9-8BD50A1FA7E2}" type="parTrans" cxnId="{5E09DC65-C5CD-48AE-B23F-DA84EBEC8D27}">
      <dgm:prSet/>
      <dgm:spPr/>
      <dgm:t>
        <a:bodyPr/>
        <a:lstStyle/>
        <a:p>
          <a:endParaRPr lang="it-IT"/>
        </a:p>
      </dgm:t>
    </dgm:pt>
    <dgm:pt modelId="{2094216D-039A-4787-9051-C8C62CDE5037}" type="sibTrans" cxnId="{5E09DC65-C5CD-48AE-B23F-DA84EBEC8D27}">
      <dgm:prSet/>
      <dgm:spPr/>
      <dgm:t>
        <a:bodyPr/>
        <a:lstStyle/>
        <a:p>
          <a:endParaRPr lang="it-IT"/>
        </a:p>
      </dgm:t>
    </dgm:pt>
    <dgm:pt modelId="{92A910D8-8C17-4926-BEFD-4B089CDBE157}">
      <dgm:prSet phldrT="[Testo]"/>
      <dgm:spPr>
        <a:solidFill>
          <a:srgbClr val="FFFF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TRASCENDENZA</a:t>
          </a:r>
          <a:endParaRPr lang="it-IT" b="1" dirty="0">
            <a:solidFill>
              <a:srgbClr val="002060"/>
            </a:solidFill>
          </a:endParaRPr>
        </a:p>
      </dgm:t>
    </dgm:pt>
    <dgm:pt modelId="{8EA1AB6D-9FDB-4D51-8529-DE2617359E53}" type="parTrans" cxnId="{F823ABE9-1FED-48BD-A113-A14674320D02}">
      <dgm:prSet/>
      <dgm:spPr/>
      <dgm:t>
        <a:bodyPr/>
        <a:lstStyle/>
        <a:p>
          <a:endParaRPr lang="it-IT"/>
        </a:p>
      </dgm:t>
    </dgm:pt>
    <dgm:pt modelId="{09A42363-6076-4BEC-81A3-9109F4346469}" type="sibTrans" cxnId="{F823ABE9-1FED-48BD-A113-A14674320D02}">
      <dgm:prSet/>
      <dgm:spPr/>
      <dgm:t>
        <a:bodyPr/>
        <a:lstStyle/>
        <a:p>
          <a:endParaRPr lang="it-IT"/>
        </a:p>
      </dgm:t>
    </dgm:pt>
    <dgm:pt modelId="{06699D15-C5DD-4F47-AC77-C702C681260A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b="1" dirty="0" smtClean="0"/>
            <a:t>SICUREZZA</a:t>
          </a:r>
          <a:endParaRPr lang="it-IT" b="1" dirty="0"/>
        </a:p>
      </dgm:t>
    </dgm:pt>
    <dgm:pt modelId="{5500E366-5209-4A72-A3B4-BEAC6468CF29}" type="parTrans" cxnId="{399E9A7B-C420-4A5C-AB5E-6090F4A6B5BB}">
      <dgm:prSet/>
      <dgm:spPr/>
      <dgm:t>
        <a:bodyPr/>
        <a:lstStyle/>
        <a:p>
          <a:endParaRPr lang="it-IT"/>
        </a:p>
      </dgm:t>
    </dgm:pt>
    <dgm:pt modelId="{1E76E3CB-F0F0-4BFE-8EA6-D7881C29272C}" type="sibTrans" cxnId="{399E9A7B-C420-4A5C-AB5E-6090F4A6B5BB}">
      <dgm:prSet/>
      <dgm:spPr/>
      <dgm:t>
        <a:bodyPr/>
        <a:lstStyle/>
        <a:p>
          <a:endParaRPr lang="it-IT"/>
        </a:p>
      </dgm:t>
    </dgm:pt>
    <dgm:pt modelId="{B9A5A524-FD1A-4E65-912C-06DF37706FB8}">
      <dgm:prSet phldrT="[Testo]"/>
      <dgm:spPr>
        <a:solidFill>
          <a:srgbClr val="002060"/>
        </a:solidFill>
      </dgm:spPr>
      <dgm:t>
        <a:bodyPr/>
        <a:lstStyle/>
        <a:p>
          <a:r>
            <a:rPr lang="it-IT" b="1" dirty="0" smtClean="0"/>
            <a:t>BISOGNI FISIOLOGICI</a:t>
          </a:r>
          <a:endParaRPr lang="it-IT" b="1" dirty="0"/>
        </a:p>
      </dgm:t>
    </dgm:pt>
    <dgm:pt modelId="{0322FECA-82F9-4789-9A16-CE3B5D1F9C22}" type="parTrans" cxnId="{B92DDFE7-FED8-491D-AF58-F1681C8DD106}">
      <dgm:prSet/>
      <dgm:spPr/>
      <dgm:t>
        <a:bodyPr/>
        <a:lstStyle/>
        <a:p>
          <a:endParaRPr lang="it-IT"/>
        </a:p>
      </dgm:t>
    </dgm:pt>
    <dgm:pt modelId="{AA823707-9978-4719-B016-DF4CA1DDEC59}" type="sibTrans" cxnId="{B92DDFE7-FED8-491D-AF58-F1681C8DD106}">
      <dgm:prSet/>
      <dgm:spPr/>
      <dgm:t>
        <a:bodyPr/>
        <a:lstStyle/>
        <a:p>
          <a:endParaRPr lang="it-IT"/>
        </a:p>
      </dgm:t>
    </dgm:pt>
    <dgm:pt modelId="{713A1C9C-C49B-4E53-910D-D926FBAFF061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b="1" dirty="0" smtClean="0"/>
            <a:t>STIMA</a:t>
          </a:r>
          <a:endParaRPr lang="it-IT" b="1" dirty="0"/>
        </a:p>
      </dgm:t>
    </dgm:pt>
    <dgm:pt modelId="{9509A198-8B34-4D07-A378-EC804FC3DCD4}" type="parTrans" cxnId="{88C7F7BF-2A25-45A1-AF03-DAA380BAF4FA}">
      <dgm:prSet/>
      <dgm:spPr/>
      <dgm:t>
        <a:bodyPr/>
        <a:lstStyle/>
        <a:p>
          <a:endParaRPr lang="it-IT"/>
        </a:p>
      </dgm:t>
    </dgm:pt>
    <dgm:pt modelId="{33E9EF1C-B035-4AC3-AEC1-32271600AC70}" type="sibTrans" cxnId="{88C7F7BF-2A25-45A1-AF03-DAA380BAF4FA}">
      <dgm:prSet/>
      <dgm:spPr/>
      <dgm:t>
        <a:bodyPr/>
        <a:lstStyle/>
        <a:p>
          <a:endParaRPr lang="it-IT"/>
        </a:p>
      </dgm:t>
    </dgm:pt>
    <dgm:pt modelId="{B934E2CC-1E1C-4B27-B338-3B5DAC3EF513}">
      <dgm:prSet phldrT="[Testo]"/>
      <dgm:spPr>
        <a:solidFill>
          <a:srgbClr val="00B050"/>
        </a:solidFill>
      </dgm:spPr>
      <dgm:t>
        <a:bodyPr/>
        <a:lstStyle/>
        <a:p>
          <a:r>
            <a:rPr lang="it-IT" b="1" dirty="0" smtClean="0">
              <a:solidFill>
                <a:srgbClr val="FFFF00"/>
              </a:solidFill>
            </a:rPr>
            <a:t>REALIZZAZIONE di SÉ</a:t>
          </a:r>
          <a:endParaRPr lang="it-IT" b="1" dirty="0">
            <a:solidFill>
              <a:srgbClr val="FFFF00"/>
            </a:solidFill>
          </a:endParaRPr>
        </a:p>
      </dgm:t>
    </dgm:pt>
    <dgm:pt modelId="{443C1D5C-93FC-4FFB-BF2C-3A1BC138A101}" type="parTrans" cxnId="{195E5E0B-4C22-4689-89CC-7CB48C93C80B}">
      <dgm:prSet/>
      <dgm:spPr/>
      <dgm:t>
        <a:bodyPr/>
        <a:lstStyle/>
        <a:p>
          <a:endParaRPr lang="it-IT"/>
        </a:p>
      </dgm:t>
    </dgm:pt>
    <dgm:pt modelId="{67EB8852-7AAB-46EE-A638-ADBE12586745}" type="sibTrans" cxnId="{195E5E0B-4C22-4689-89CC-7CB48C93C80B}">
      <dgm:prSet/>
      <dgm:spPr/>
      <dgm:t>
        <a:bodyPr/>
        <a:lstStyle/>
        <a:p>
          <a:endParaRPr lang="it-IT"/>
        </a:p>
      </dgm:t>
    </dgm:pt>
    <dgm:pt modelId="{517CFA39-24D5-4BFF-900B-1BEC51F96014}">
      <dgm:prSet phldrT="[Testo]"/>
      <dgm:spPr>
        <a:solidFill>
          <a:srgbClr val="FF0000"/>
        </a:solidFill>
      </dgm:spPr>
      <dgm:t>
        <a:bodyPr/>
        <a:lstStyle/>
        <a:p>
          <a:r>
            <a:rPr lang="it-IT" b="1" dirty="0" smtClean="0"/>
            <a:t>AMORE</a:t>
          </a:r>
          <a:endParaRPr lang="it-IT" b="1" dirty="0"/>
        </a:p>
      </dgm:t>
    </dgm:pt>
    <dgm:pt modelId="{2A353FE1-7470-431D-9442-A0E217BF83D4}" type="parTrans" cxnId="{EDE8A8B0-122A-47D6-8F91-02FF617C18F1}">
      <dgm:prSet/>
      <dgm:spPr/>
      <dgm:t>
        <a:bodyPr/>
        <a:lstStyle/>
        <a:p>
          <a:endParaRPr lang="it-IT"/>
        </a:p>
      </dgm:t>
    </dgm:pt>
    <dgm:pt modelId="{04B3AAD2-784F-4C3B-B02D-B1960B8AAAF6}" type="sibTrans" cxnId="{EDE8A8B0-122A-47D6-8F91-02FF617C18F1}">
      <dgm:prSet/>
      <dgm:spPr/>
      <dgm:t>
        <a:bodyPr/>
        <a:lstStyle/>
        <a:p>
          <a:endParaRPr lang="it-IT"/>
        </a:p>
      </dgm:t>
    </dgm:pt>
    <dgm:pt modelId="{DCB4143F-E6AC-40FF-926A-EF8083C85324}" type="pres">
      <dgm:prSet presAssocID="{06E8C7A5-AB52-45F8-A180-495EF8EF5C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B2E3A2-36D3-4F29-B26F-437FC0466D18}" type="pres">
      <dgm:prSet presAssocID="{5F21EBE5-16F1-42CE-BDE9-46C67F2DB0F6}" presName="centerShape" presStyleLbl="node0" presStyleIdx="0" presStyleCnt="1" custScaleX="221205" custScaleY="127124" custLinFactNeighborX="1558" custLinFactNeighborY="-2796"/>
      <dgm:spPr/>
      <dgm:t>
        <a:bodyPr/>
        <a:lstStyle/>
        <a:p>
          <a:endParaRPr lang="it-IT"/>
        </a:p>
      </dgm:t>
    </dgm:pt>
    <dgm:pt modelId="{5074B093-4E33-4A5A-8F80-557E55D0558F}" type="pres">
      <dgm:prSet presAssocID="{92A910D8-8C17-4926-BEFD-4B089CDBE157}" presName="node" presStyleLbl="node1" presStyleIdx="0" presStyleCnt="6" custScaleX="1913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4A6468-F68B-497E-B9FF-FB8BBD4B438A}" type="pres">
      <dgm:prSet presAssocID="{92A910D8-8C17-4926-BEFD-4B089CDBE157}" presName="dummy" presStyleCnt="0"/>
      <dgm:spPr/>
    </dgm:pt>
    <dgm:pt modelId="{2B0205A9-F080-4B7D-9BA1-3966D8CDBE43}" type="pres">
      <dgm:prSet presAssocID="{09A42363-6076-4BEC-81A3-9109F4346469}" presName="sibTrans" presStyleLbl="sibTrans2D1" presStyleIdx="0" presStyleCnt="6"/>
      <dgm:spPr/>
      <dgm:t>
        <a:bodyPr/>
        <a:lstStyle/>
        <a:p>
          <a:endParaRPr lang="it-IT"/>
        </a:p>
      </dgm:t>
    </dgm:pt>
    <dgm:pt modelId="{0E91578F-4F7D-417F-883E-CBFE7C35D87B}" type="pres">
      <dgm:prSet presAssocID="{B934E2CC-1E1C-4B27-B338-3B5DAC3EF513}" presName="node" presStyleLbl="node1" presStyleIdx="1" presStyleCnt="6" custScaleX="240193" custRadScaleRad="131272" custRadScaleInc="219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7A4A65-794B-4679-8860-1E1FC05E9E5E}" type="pres">
      <dgm:prSet presAssocID="{B934E2CC-1E1C-4B27-B338-3B5DAC3EF513}" presName="dummy" presStyleCnt="0"/>
      <dgm:spPr/>
    </dgm:pt>
    <dgm:pt modelId="{DEBE485A-57DD-45BF-BEB9-BEFCA3087B73}" type="pres">
      <dgm:prSet presAssocID="{67EB8852-7AAB-46EE-A638-ADBE12586745}" presName="sibTrans" presStyleLbl="sibTrans2D1" presStyleIdx="1" presStyleCnt="6"/>
      <dgm:spPr/>
      <dgm:t>
        <a:bodyPr/>
        <a:lstStyle/>
        <a:p>
          <a:endParaRPr lang="it-IT"/>
        </a:p>
      </dgm:t>
    </dgm:pt>
    <dgm:pt modelId="{34079D4A-7DC7-4E6B-85DB-52BBB1F3F72D}" type="pres">
      <dgm:prSet presAssocID="{06699D15-C5DD-4F47-AC77-C702C681260A}" presName="node" presStyleLbl="node1" presStyleIdx="2" presStyleCnt="6" custScaleX="254324" custRadScaleRad="124045" custRadScaleInc="-174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E126BB-FC01-4C58-BD55-DDA92A47608D}" type="pres">
      <dgm:prSet presAssocID="{06699D15-C5DD-4F47-AC77-C702C681260A}" presName="dummy" presStyleCnt="0"/>
      <dgm:spPr/>
    </dgm:pt>
    <dgm:pt modelId="{F0863FF2-E7F7-41A4-86DF-3C8D1DBEF0E3}" type="pres">
      <dgm:prSet presAssocID="{1E76E3CB-F0F0-4BFE-8EA6-D7881C29272C}" presName="sibTrans" presStyleLbl="sibTrans2D1" presStyleIdx="2" presStyleCnt="6"/>
      <dgm:spPr/>
      <dgm:t>
        <a:bodyPr/>
        <a:lstStyle/>
        <a:p>
          <a:endParaRPr lang="it-IT"/>
        </a:p>
      </dgm:t>
    </dgm:pt>
    <dgm:pt modelId="{410CF894-F204-46D7-AE25-9C1A3A3D2276}" type="pres">
      <dgm:prSet presAssocID="{B9A5A524-FD1A-4E65-912C-06DF37706FB8}" presName="node" presStyleLbl="node1" presStyleIdx="3" presStyleCnt="6" custScaleX="1889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3D06E7-7B31-4D9D-AC51-681350B7F711}" type="pres">
      <dgm:prSet presAssocID="{B9A5A524-FD1A-4E65-912C-06DF37706FB8}" presName="dummy" presStyleCnt="0"/>
      <dgm:spPr/>
    </dgm:pt>
    <dgm:pt modelId="{E17C5BFE-62B0-404E-AB99-D7B0ABA55D1D}" type="pres">
      <dgm:prSet presAssocID="{AA823707-9978-4719-B016-DF4CA1DDEC59}" presName="sibTrans" presStyleLbl="sibTrans2D1" presStyleIdx="3" presStyleCnt="6"/>
      <dgm:spPr/>
      <dgm:t>
        <a:bodyPr/>
        <a:lstStyle/>
        <a:p>
          <a:endParaRPr lang="it-IT"/>
        </a:p>
      </dgm:t>
    </dgm:pt>
    <dgm:pt modelId="{BA68DA4C-7E81-4C0F-9DAD-C0976169649A}" type="pres">
      <dgm:prSet presAssocID="{517CFA39-24D5-4BFF-900B-1BEC51F96014}" presName="node" presStyleLbl="node1" presStyleIdx="4" presStyleCnt="6" custScaleX="244222" custRadScaleRad="116224" custRadScaleInc="-11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A09558-D6A3-4B55-8C42-094D7F32F523}" type="pres">
      <dgm:prSet presAssocID="{517CFA39-24D5-4BFF-900B-1BEC51F96014}" presName="dummy" presStyleCnt="0"/>
      <dgm:spPr/>
    </dgm:pt>
    <dgm:pt modelId="{7776C4FB-2A31-4C42-997E-3333B1BEC9D8}" type="pres">
      <dgm:prSet presAssocID="{04B3AAD2-784F-4C3B-B02D-B1960B8AAAF6}" presName="sibTrans" presStyleLbl="sibTrans2D1" presStyleIdx="4" presStyleCnt="6"/>
      <dgm:spPr/>
      <dgm:t>
        <a:bodyPr/>
        <a:lstStyle/>
        <a:p>
          <a:endParaRPr lang="it-IT"/>
        </a:p>
      </dgm:t>
    </dgm:pt>
    <dgm:pt modelId="{D8D81CDE-6E79-42C9-8193-D98551565B1C}" type="pres">
      <dgm:prSet presAssocID="{713A1C9C-C49B-4E53-910D-D926FBAFF061}" presName="node" presStyleLbl="node1" presStyleIdx="5" presStyleCnt="6" custScaleX="233119" custRadScaleRad="121680" custRadScaleInc="-110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6176BE-FB4A-47C4-A269-33E9293564BD}" type="pres">
      <dgm:prSet presAssocID="{713A1C9C-C49B-4E53-910D-D926FBAFF061}" presName="dummy" presStyleCnt="0"/>
      <dgm:spPr/>
    </dgm:pt>
    <dgm:pt modelId="{88AB06B9-2E49-464A-8A00-FC902FCFB0EE}" type="pres">
      <dgm:prSet presAssocID="{33E9EF1C-B035-4AC3-AEC1-32271600AC70}" presName="sibTrans" presStyleLbl="sibTrans2D1" presStyleIdx="5" presStyleCnt="6"/>
      <dgm:spPr/>
      <dgm:t>
        <a:bodyPr/>
        <a:lstStyle/>
        <a:p>
          <a:endParaRPr lang="it-IT"/>
        </a:p>
      </dgm:t>
    </dgm:pt>
  </dgm:ptLst>
  <dgm:cxnLst>
    <dgm:cxn modelId="{5F713898-4DCF-4E46-A752-1EA8265F3C2D}" type="presOf" srcId="{B934E2CC-1E1C-4B27-B338-3B5DAC3EF513}" destId="{0E91578F-4F7D-417F-883E-CBFE7C35D87B}" srcOrd="0" destOrd="0" presId="urn:microsoft.com/office/officeart/2005/8/layout/radial6"/>
    <dgm:cxn modelId="{F9679D63-A91A-47AD-A2A6-46DACFD31666}" type="presOf" srcId="{B9A5A524-FD1A-4E65-912C-06DF37706FB8}" destId="{410CF894-F204-46D7-AE25-9C1A3A3D2276}" srcOrd="0" destOrd="0" presId="urn:microsoft.com/office/officeart/2005/8/layout/radial6"/>
    <dgm:cxn modelId="{1C996657-A8C1-4BBC-9BF3-F43857876782}" type="presOf" srcId="{5F21EBE5-16F1-42CE-BDE9-46C67F2DB0F6}" destId="{05B2E3A2-36D3-4F29-B26F-437FC0466D18}" srcOrd="0" destOrd="0" presId="urn:microsoft.com/office/officeart/2005/8/layout/radial6"/>
    <dgm:cxn modelId="{1FFF84F1-16C0-4BD2-9CD2-46FCDCC6EAEC}" type="presOf" srcId="{09A42363-6076-4BEC-81A3-9109F4346469}" destId="{2B0205A9-F080-4B7D-9BA1-3966D8CDBE43}" srcOrd="0" destOrd="0" presId="urn:microsoft.com/office/officeart/2005/8/layout/radial6"/>
    <dgm:cxn modelId="{399E9A7B-C420-4A5C-AB5E-6090F4A6B5BB}" srcId="{5F21EBE5-16F1-42CE-BDE9-46C67F2DB0F6}" destId="{06699D15-C5DD-4F47-AC77-C702C681260A}" srcOrd="2" destOrd="0" parTransId="{5500E366-5209-4A72-A3B4-BEAC6468CF29}" sibTransId="{1E76E3CB-F0F0-4BFE-8EA6-D7881C29272C}"/>
    <dgm:cxn modelId="{156C4D22-3DF5-40AA-94D4-518200309D4D}" type="presOf" srcId="{517CFA39-24D5-4BFF-900B-1BEC51F96014}" destId="{BA68DA4C-7E81-4C0F-9DAD-C0976169649A}" srcOrd="0" destOrd="0" presId="urn:microsoft.com/office/officeart/2005/8/layout/radial6"/>
    <dgm:cxn modelId="{195E5E0B-4C22-4689-89CC-7CB48C93C80B}" srcId="{5F21EBE5-16F1-42CE-BDE9-46C67F2DB0F6}" destId="{B934E2CC-1E1C-4B27-B338-3B5DAC3EF513}" srcOrd="1" destOrd="0" parTransId="{443C1D5C-93FC-4FFB-BF2C-3A1BC138A101}" sibTransId="{67EB8852-7AAB-46EE-A638-ADBE12586745}"/>
    <dgm:cxn modelId="{88C7F7BF-2A25-45A1-AF03-DAA380BAF4FA}" srcId="{5F21EBE5-16F1-42CE-BDE9-46C67F2DB0F6}" destId="{713A1C9C-C49B-4E53-910D-D926FBAFF061}" srcOrd="5" destOrd="0" parTransId="{9509A198-8B34-4D07-A378-EC804FC3DCD4}" sibTransId="{33E9EF1C-B035-4AC3-AEC1-32271600AC70}"/>
    <dgm:cxn modelId="{B2D27A7B-79D7-4E3B-9EDD-315911C05535}" type="presOf" srcId="{04B3AAD2-784F-4C3B-B02D-B1960B8AAAF6}" destId="{7776C4FB-2A31-4C42-997E-3333B1BEC9D8}" srcOrd="0" destOrd="0" presId="urn:microsoft.com/office/officeart/2005/8/layout/radial6"/>
    <dgm:cxn modelId="{51ACDED4-C5FD-4031-A2EC-341424955E4C}" type="presOf" srcId="{713A1C9C-C49B-4E53-910D-D926FBAFF061}" destId="{D8D81CDE-6E79-42C9-8193-D98551565B1C}" srcOrd="0" destOrd="0" presId="urn:microsoft.com/office/officeart/2005/8/layout/radial6"/>
    <dgm:cxn modelId="{49FBDD77-FACF-4840-8AE8-577D23FC7114}" type="presOf" srcId="{06E8C7A5-AB52-45F8-A180-495EF8EF5CAF}" destId="{DCB4143F-E6AC-40FF-926A-EF8083C85324}" srcOrd="0" destOrd="0" presId="urn:microsoft.com/office/officeart/2005/8/layout/radial6"/>
    <dgm:cxn modelId="{F823ABE9-1FED-48BD-A113-A14674320D02}" srcId="{5F21EBE5-16F1-42CE-BDE9-46C67F2DB0F6}" destId="{92A910D8-8C17-4926-BEFD-4B089CDBE157}" srcOrd="0" destOrd="0" parTransId="{8EA1AB6D-9FDB-4D51-8529-DE2617359E53}" sibTransId="{09A42363-6076-4BEC-81A3-9109F4346469}"/>
    <dgm:cxn modelId="{B003A015-95D2-41AA-818B-A4B218A753F7}" type="presOf" srcId="{06699D15-C5DD-4F47-AC77-C702C681260A}" destId="{34079D4A-7DC7-4E6B-85DB-52BBB1F3F72D}" srcOrd="0" destOrd="0" presId="urn:microsoft.com/office/officeart/2005/8/layout/radial6"/>
    <dgm:cxn modelId="{EDE8A8B0-122A-47D6-8F91-02FF617C18F1}" srcId="{5F21EBE5-16F1-42CE-BDE9-46C67F2DB0F6}" destId="{517CFA39-24D5-4BFF-900B-1BEC51F96014}" srcOrd="4" destOrd="0" parTransId="{2A353FE1-7470-431D-9442-A0E217BF83D4}" sibTransId="{04B3AAD2-784F-4C3B-B02D-B1960B8AAAF6}"/>
    <dgm:cxn modelId="{5E09DC65-C5CD-48AE-B23F-DA84EBEC8D27}" srcId="{06E8C7A5-AB52-45F8-A180-495EF8EF5CAF}" destId="{5F21EBE5-16F1-42CE-BDE9-46C67F2DB0F6}" srcOrd="0" destOrd="0" parTransId="{84478AF1-9540-4024-99B9-8BD50A1FA7E2}" sibTransId="{2094216D-039A-4787-9051-C8C62CDE5037}"/>
    <dgm:cxn modelId="{A370F4B9-4AA4-4DD4-9563-50AB0E52C5ED}" type="presOf" srcId="{67EB8852-7AAB-46EE-A638-ADBE12586745}" destId="{DEBE485A-57DD-45BF-BEB9-BEFCA3087B73}" srcOrd="0" destOrd="0" presId="urn:microsoft.com/office/officeart/2005/8/layout/radial6"/>
    <dgm:cxn modelId="{9F6DAF0A-73E0-4D56-8569-053BA6755004}" type="presOf" srcId="{33E9EF1C-B035-4AC3-AEC1-32271600AC70}" destId="{88AB06B9-2E49-464A-8A00-FC902FCFB0EE}" srcOrd="0" destOrd="0" presId="urn:microsoft.com/office/officeart/2005/8/layout/radial6"/>
    <dgm:cxn modelId="{E547AF95-28E2-4D53-8547-69B13AC3CF7D}" type="presOf" srcId="{AA823707-9978-4719-B016-DF4CA1DDEC59}" destId="{E17C5BFE-62B0-404E-AB99-D7B0ABA55D1D}" srcOrd="0" destOrd="0" presId="urn:microsoft.com/office/officeart/2005/8/layout/radial6"/>
    <dgm:cxn modelId="{016AD366-0808-4CF5-A975-4DCA41F709AE}" type="presOf" srcId="{92A910D8-8C17-4926-BEFD-4B089CDBE157}" destId="{5074B093-4E33-4A5A-8F80-557E55D0558F}" srcOrd="0" destOrd="0" presId="urn:microsoft.com/office/officeart/2005/8/layout/radial6"/>
    <dgm:cxn modelId="{1150CAA0-C800-4612-AB49-5B2DDBFFFE37}" type="presOf" srcId="{1E76E3CB-F0F0-4BFE-8EA6-D7881C29272C}" destId="{F0863FF2-E7F7-41A4-86DF-3C8D1DBEF0E3}" srcOrd="0" destOrd="0" presId="urn:microsoft.com/office/officeart/2005/8/layout/radial6"/>
    <dgm:cxn modelId="{B92DDFE7-FED8-491D-AF58-F1681C8DD106}" srcId="{5F21EBE5-16F1-42CE-BDE9-46C67F2DB0F6}" destId="{B9A5A524-FD1A-4E65-912C-06DF37706FB8}" srcOrd="3" destOrd="0" parTransId="{0322FECA-82F9-4789-9A16-CE3B5D1F9C22}" sibTransId="{AA823707-9978-4719-B016-DF4CA1DDEC59}"/>
    <dgm:cxn modelId="{89D8824D-E92B-4FE6-A635-9AAE4F50A569}" type="presParOf" srcId="{DCB4143F-E6AC-40FF-926A-EF8083C85324}" destId="{05B2E3A2-36D3-4F29-B26F-437FC0466D18}" srcOrd="0" destOrd="0" presId="urn:microsoft.com/office/officeart/2005/8/layout/radial6"/>
    <dgm:cxn modelId="{998105B0-64DD-4372-A087-3DAF63540164}" type="presParOf" srcId="{DCB4143F-E6AC-40FF-926A-EF8083C85324}" destId="{5074B093-4E33-4A5A-8F80-557E55D0558F}" srcOrd="1" destOrd="0" presId="urn:microsoft.com/office/officeart/2005/8/layout/radial6"/>
    <dgm:cxn modelId="{478169A2-BC37-4DC4-9266-39E6B4F2CBFD}" type="presParOf" srcId="{DCB4143F-E6AC-40FF-926A-EF8083C85324}" destId="{F34A6468-F68B-497E-B9FF-FB8BBD4B438A}" srcOrd="2" destOrd="0" presId="urn:microsoft.com/office/officeart/2005/8/layout/radial6"/>
    <dgm:cxn modelId="{43D42F1A-01D7-4BD4-8C5F-12573BF65B4E}" type="presParOf" srcId="{DCB4143F-E6AC-40FF-926A-EF8083C85324}" destId="{2B0205A9-F080-4B7D-9BA1-3966D8CDBE43}" srcOrd="3" destOrd="0" presId="urn:microsoft.com/office/officeart/2005/8/layout/radial6"/>
    <dgm:cxn modelId="{18702C2F-E8DE-4C16-A308-0F5C55A62085}" type="presParOf" srcId="{DCB4143F-E6AC-40FF-926A-EF8083C85324}" destId="{0E91578F-4F7D-417F-883E-CBFE7C35D87B}" srcOrd="4" destOrd="0" presId="urn:microsoft.com/office/officeart/2005/8/layout/radial6"/>
    <dgm:cxn modelId="{C49DFD35-C7B1-47CF-9B44-2C32612809F6}" type="presParOf" srcId="{DCB4143F-E6AC-40FF-926A-EF8083C85324}" destId="{9E7A4A65-794B-4679-8860-1E1FC05E9E5E}" srcOrd="5" destOrd="0" presId="urn:microsoft.com/office/officeart/2005/8/layout/radial6"/>
    <dgm:cxn modelId="{154B222A-329D-4FD2-B6FE-E2AE22C7C0BE}" type="presParOf" srcId="{DCB4143F-E6AC-40FF-926A-EF8083C85324}" destId="{DEBE485A-57DD-45BF-BEB9-BEFCA3087B73}" srcOrd="6" destOrd="0" presId="urn:microsoft.com/office/officeart/2005/8/layout/radial6"/>
    <dgm:cxn modelId="{CBE2A6F2-B7B6-4DDA-92CC-3CDD92223AA9}" type="presParOf" srcId="{DCB4143F-E6AC-40FF-926A-EF8083C85324}" destId="{34079D4A-7DC7-4E6B-85DB-52BBB1F3F72D}" srcOrd="7" destOrd="0" presId="urn:microsoft.com/office/officeart/2005/8/layout/radial6"/>
    <dgm:cxn modelId="{850ABA81-FDD4-4101-8D2B-F53A40A1C6F7}" type="presParOf" srcId="{DCB4143F-E6AC-40FF-926A-EF8083C85324}" destId="{3AE126BB-FC01-4C58-BD55-DDA92A47608D}" srcOrd="8" destOrd="0" presId="urn:microsoft.com/office/officeart/2005/8/layout/radial6"/>
    <dgm:cxn modelId="{042A5150-EC45-403D-86CE-F026AE4D91FA}" type="presParOf" srcId="{DCB4143F-E6AC-40FF-926A-EF8083C85324}" destId="{F0863FF2-E7F7-41A4-86DF-3C8D1DBEF0E3}" srcOrd="9" destOrd="0" presId="urn:microsoft.com/office/officeart/2005/8/layout/radial6"/>
    <dgm:cxn modelId="{68ECA40E-C445-4576-8978-6C8D146FADD2}" type="presParOf" srcId="{DCB4143F-E6AC-40FF-926A-EF8083C85324}" destId="{410CF894-F204-46D7-AE25-9C1A3A3D2276}" srcOrd="10" destOrd="0" presId="urn:microsoft.com/office/officeart/2005/8/layout/radial6"/>
    <dgm:cxn modelId="{85723A3D-3B4B-4A02-83EE-5A98462CA61A}" type="presParOf" srcId="{DCB4143F-E6AC-40FF-926A-EF8083C85324}" destId="{0A3D06E7-7B31-4D9D-AC51-681350B7F711}" srcOrd="11" destOrd="0" presId="urn:microsoft.com/office/officeart/2005/8/layout/radial6"/>
    <dgm:cxn modelId="{EB6781F9-238A-49DC-9DF8-DB6E95A8C74B}" type="presParOf" srcId="{DCB4143F-E6AC-40FF-926A-EF8083C85324}" destId="{E17C5BFE-62B0-404E-AB99-D7B0ABA55D1D}" srcOrd="12" destOrd="0" presId="urn:microsoft.com/office/officeart/2005/8/layout/radial6"/>
    <dgm:cxn modelId="{AF5BB217-E2AF-49F1-BF12-ABA41457C05C}" type="presParOf" srcId="{DCB4143F-E6AC-40FF-926A-EF8083C85324}" destId="{BA68DA4C-7E81-4C0F-9DAD-C0976169649A}" srcOrd="13" destOrd="0" presId="urn:microsoft.com/office/officeart/2005/8/layout/radial6"/>
    <dgm:cxn modelId="{816AF0AE-3950-48AA-A50E-E5FF53FB6C8B}" type="presParOf" srcId="{DCB4143F-E6AC-40FF-926A-EF8083C85324}" destId="{76A09558-D6A3-4B55-8C42-094D7F32F523}" srcOrd="14" destOrd="0" presId="urn:microsoft.com/office/officeart/2005/8/layout/radial6"/>
    <dgm:cxn modelId="{7A556F98-9212-47CC-A20C-6F5F36E83B69}" type="presParOf" srcId="{DCB4143F-E6AC-40FF-926A-EF8083C85324}" destId="{7776C4FB-2A31-4C42-997E-3333B1BEC9D8}" srcOrd="15" destOrd="0" presId="urn:microsoft.com/office/officeart/2005/8/layout/radial6"/>
    <dgm:cxn modelId="{4A3B703F-09B6-4464-872B-9CCC1BE68670}" type="presParOf" srcId="{DCB4143F-E6AC-40FF-926A-EF8083C85324}" destId="{D8D81CDE-6E79-42C9-8193-D98551565B1C}" srcOrd="16" destOrd="0" presId="urn:microsoft.com/office/officeart/2005/8/layout/radial6"/>
    <dgm:cxn modelId="{EAE2F3CC-8620-49AA-9DC6-21F1F24232A9}" type="presParOf" srcId="{DCB4143F-E6AC-40FF-926A-EF8083C85324}" destId="{506176BE-FB4A-47C4-A269-33E9293564BD}" srcOrd="17" destOrd="0" presId="urn:microsoft.com/office/officeart/2005/8/layout/radial6"/>
    <dgm:cxn modelId="{6306666A-549C-4104-9602-37C98473CB11}" type="presParOf" srcId="{DCB4143F-E6AC-40FF-926A-EF8083C85324}" destId="{88AB06B9-2E49-464A-8A00-FC902FCFB0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D4363-FA18-40CE-9CAC-4E9D917EE1D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4D47C5-2B7D-4852-9CDF-804F7B468152}">
      <dgm:prSet phldrT="[Testo]" custT="1"/>
      <dgm:spPr/>
      <dgm:t>
        <a:bodyPr/>
        <a:lstStyle/>
        <a:p>
          <a:r>
            <a:rPr lang="it-IT" sz="3200" b="1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PROFESSIONISTI SOCIO-SANITARI</a:t>
          </a:r>
          <a:endParaRPr lang="it-IT" sz="3600" b="1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C2698-0A70-4AE6-B04F-D0B652A82CCC}" type="parTrans" cxnId="{B5C6D7B1-22D8-45C0-8351-2103C37B7B8E}">
      <dgm:prSet/>
      <dgm:spPr/>
      <dgm:t>
        <a:bodyPr/>
        <a:lstStyle/>
        <a:p>
          <a:endParaRPr lang="it-IT"/>
        </a:p>
      </dgm:t>
    </dgm:pt>
    <dgm:pt modelId="{67BCE5D6-CEA1-4428-BBEB-FCE8E00D1668}" type="sibTrans" cxnId="{B5C6D7B1-22D8-45C0-8351-2103C37B7B8E}">
      <dgm:prSet/>
      <dgm:spPr/>
      <dgm:t>
        <a:bodyPr/>
        <a:lstStyle/>
        <a:p>
          <a:endParaRPr lang="it-IT"/>
        </a:p>
      </dgm:t>
    </dgm:pt>
    <dgm:pt modelId="{26106F11-23DC-4F94-996A-19271325DDE3}">
      <dgm:prSet phldrT="[Testo]" custT="1"/>
      <dgm:spPr>
        <a:solidFill>
          <a:srgbClr val="66FF33"/>
        </a:solidFill>
      </dgm:spPr>
      <dgm:t>
        <a:bodyPr/>
        <a:lstStyle/>
        <a:p>
          <a:r>
            <a:rPr lang="it-IT" sz="2400" b="1" dirty="0" smtClean="0">
              <a:solidFill>
                <a:srgbClr val="002060"/>
              </a:solidFill>
            </a:rPr>
            <a:t>ATTESE DELL’AMBIENTE LAVORATIVO</a:t>
          </a:r>
          <a:endParaRPr lang="it-IT" sz="2400" b="1" dirty="0">
            <a:solidFill>
              <a:srgbClr val="002060"/>
            </a:solidFill>
          </a:endParaRPr>
        </a:p>
      </dgm:t>
    </dgm:pt>
    <dgm:pt modelId="{BCB0968F-8328-4382-ADB4-18BC386B79FB}" type="parTrans" cxnId="{5577D6DC-4DCB-4948-91EA-13213F5DA470}">
      <dgm:prSet/>
      <dgm:spPr/>
      <dgm:t>
        <a:bodyPr/>
        <a:lstStyle/>
        <a:p>
          <a:endParaRPr lang="it-IT"/>
        </a:p>
      </dgm:t>
    </dgm:pt>
    <dgm:pt modelId="{346D785B-517C-4E5E-8876-03B104DF576D}" type="sibTrans" cxnId="{5577D6DC-4DCB-4948-91EA-13213F5DA470}">
      <dgm:prSet/>
      <dgm:spPr/>
      <dgm:t>
        <a:bodyPr/>
        <a:lstStyle/>
        <a:p>
          <a:endParaRPr lang="it-IT"/>
        </a:p>
      </dgm:t>
    </dgm:pt>
    <dgm:pt modelId="{0450B30B-5C34-4E26-A97C-A954EAECE914}">
      <dgm:prSet phldrT="[Testo]"/>
      <dgm:spPr>
        <a:solidFill>
          <a:srgbClr val="FFFF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ATTESE DEGLI UTENTI DEL SERVIZIO</a:t>
          </a:r>
          <a:endParaRPr lang="it-IT" b="1" dirty="0">
            <a:solidFill>
              <a:srgbClr val="002060"/>
            </a:solidFill>
          </a:endParaRPr>
        </a:p>
      </dgm:t>
    </dgm:pt>
    <dgm:pt modelId="{6E6D0BFC-96D8-493C-A83E-87CE8F85B854}" type="parTrans" cxnId="{C8995916-6569-4FE3-A314-CB9871BF72A1}">
      <dgm:prSet/>
      <dgm:spPr/>
      <dgm:t>
        <a:bodyPr/>
        <a:lstStyle/>
        <a:p>
          <a:endParaRPr lang="it-IT"/>
        </a:p>
      </dgm:t>
    </dgm:pt>
    <dgm:pt modelId="{10DAAA68-6E3D-4CFA-8284-B22CB8C62DFE}" type="sibTrans" cxnId="{C8995916-6569-4FE3-A314-CB9871BF72A1}">
      <dgm:prSet/>
      <dgm:spPr/>
      <dgm:t>
        <a:bodyPr/>
        <a:lstStyle/>
        <a:p>
          <a:endParaRPr lang="it-IT"/>
        </a:p>
      </dgm:t>
    </dgm:pt>
    <dgm:pt modelId="{759BEC04-E216-466E-B26C-53ABB742AE23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2400" b="1" dirty="0" smtClean="0">
              <a:solidFill>
                <a:srgbClr val="002060"/>
              </a:solidFill>
            </a:rPr>
            <a:t>ATTESE DEI SUPERIORI </a:t>
          </a:r>
        </a:p>
        <a:p>
          <a:r>
            <a:rPr lang="it-IT" sz="2400" b="1" dirty="0" smtClean="0">
              <a:solidFill>
                <a:srgbClr val="002060"/>
              </a:solidFill>
            </a:rPr>
            <a:t>E DI ALTRI…</a:t>
          </a:r>
          <a:endParaRPr lang="it-IT" sz="2400" b="1" dirty="0">
            <a:solidFill>
              <a:srgbClr val="002060"/>
            </a:solidFill>
          </a:endParaRPr>
        </a:p>
      </dgm:t>
    </dgm:pt>
    <dgm:pt modelId="{3935F24C-DFF8-4480-A7D7-0C8F991D4C40}" type="parTrans" cxnId="{0402BA40-F303-4427-8820-E7B5A1C98BDD}">
      <dgm:prSet/>
      <dgm:spPr/>
      <dgm:t>
        <a:bodyPr/>
        <a:lstStyle/>
        <a:p>
          <a:endParaRPr lang="it-IT"/>
        </a:p>
      </dgm:t>
    </dgm:pt>
    <dgm:pt modelId="{7669F7FE-B732-4CBF-B92A-1CFE1BDCD673}" type="sibTrans" cxnId="{0402BA40-F303-4427-8820-E7B5A1C98BDD}">
      <dgm:prSet/>
      <dgm:spPr/>
      <dgm:t>
        <a:bodyPr/>
        <a:lstStyle/>
        <a:p>
          <a:endParaRPr lang="it-IT"/>
        </a:p>
      </dgm:t>
    </dgm:pt>
    <dgm:pt modelId="{33B41528-5842-4C9A-B51F-88C9ADAE690C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3000" b="1" dirty="0" smtClean="0">
              <a:solidFill>
                <a:srgbClr val="FFFF00"/>
              </a:solidFill>
            </a:rPr>
            <a:t>ATTESE</a:t>
          </a:r>
        </a:p>
        <a:p>
          <a:r>
            <a:rPr lang="it-IT" sz="3000" b="1" dirty="0" smtClean="0">
              <a:solidFill>
                <a:srgbClr val="FFFF00"/>
              </a:solidFill>
            </a:rPr>
            <a:t>PERSONALI</a:t>
          </a:r>
          <a:endParaRPr lang="it-IT" sz="3000" b="1" dirty="0">
            <a:solidFill>
              <a:srgbClr val="FFFF00"/>
            </a:solidFill>
          </a:endParaRPr>
        </a:p>
      </dgm:t>
    </dgm:pt>
    <dgm:pt modelId="{B07DD73F-57E9-46E1-8933-4EBF2212C56C}" type="sibTrans" cxnId="{AC1F2F3D-E62E-4AAB-8770-C2195FF20C05}">
      <dgm:prSet/>
      <dgm:spPr/>
      <dgm:t>
        <a:bodyPr/>
        <a:lstStyle/>
        <a:p>
          <a:endParaRPr lang="it-IT"/>
        </a:p>
      </dgm:t>
    </dgm:pt>
    <dgm:pt modelId="{0D79267A-4213-4C9A-B16C-87BD8AFF81C6}" type="parTrans" cxnId="{AC1F2F3D-E62E-4AAB-8770-C2195FF20C05}">
      <dgm:prSet/>
      <dgm:spPr/>
      <dgm:t>
        <a:bodyPr/>
        <a:lstStyle/>
        <a:p>
          <a:endParaRPr lang="it-IT"/>
        </a:p>
      </dgm:t>
    </dgm:pt>
    <dgm:pt modelId="{FF71BCD3-4D45-4E3B-8DC8-55DE3B888235}" type="pres">
      <dgm:prSet presAssocID="{FB2D4363-FA18-40CE-9CAC-4E9D917EE1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A140FE-2596-4BC5-9E40-F515C891938D}" type="pres">
      <dgm:prSet presAssocID="{EA4D47C5-2B7D-4852-9CDF-804F7B468152}" presName="centerShape" presStyleLbl="node0" presStyleIdx="0" presStyleCnt="1" custScaleX="406613" custScaleY="230990" custLinFactNeighborX="78" custLinFactNeighborY="70"/>
      <dgm:spPr/>
      <dgm:t>
        <a:bodyPr/>
        <a:lstStyle/>
        <a:p>
          <a:endParaRPr lang="it-IT"/>
        </a:p>
      </dgm:t>
    </dgm:pt>
    <dgm:pt modelId="{2A4E7FCF-D0E5-497E-B947-89D289E6931E}" type="pres">
      <dgm:prSet presAssocID="{BCB0968F-8328-4382-ADB4-18BC386B79FB}" presName="Name9" presStyleLbl="parChTrans1D2" presStyleIdx="0" presStyleCnt="4"/>
      <dgm:spPr/>
      <dgm:t>
        <a:bodyPr/>
        <a:lstStyle/>
        <a:p>
          <a:endParaRPr lang="it-IT"/>
        </a:p>
      </dgm:t>
    </dgm:pt>
    <dgm:pt modelId="{6790DDFE-EA18-4503-9612-0F6DE0002244}" type="pres">
      <dgm:prSet presAssocID="{BCB0968F-8328-4382-ADB4-18BC386B79FB}" presName="connTx" presStyleLbl="parChTrans1D2" presStyleIdx="0" presStyleCnt="4"/>
      <dgm:spPr/>
      <dgm:t>
        <a:bodyPr/>
        <a:lstStyle/>
        <a:p>
          <a:endParaRPr lang="it-IT"/>
        </a:p>
      </dgm:t>
    </dgm:pt>
    <dgm:pt modelId="{C7E320F9-E473-43BD-B5CB-6F2E792130B2}" type="pres">
      <dgm:prSet presAssocID="{26106F11-23DC-4F94-996A-19271325DDE3}" presName="node" presStyleLbl="node1" presStyleIdx="0" presStyleCnt="4" custAng="0" custScaleX="331214" custScaleY="88321" custRadScaleRad="91665" custRadScaleInc="-43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0A6502-F3A9-47D0-961B-B3B5FC1494A1}" type="pres">
      <dgm:prSet presAssocID="{6E6D0BFC-96D8-493C-A83E-87CE8F85B854}" presName="Name9" presStyleLbl="parChTrans1D2" presStyleIdx="1" presStyleCnt="4"/>
      <dgm:spPr/>
      <dgm:t>
        <a:bodyPr/>
        <a:lstStyle/>
        <a:p>
          <a:endParaRPr lang="it-IT"/>
        </a:p>
      </dgm:t>
    </dgm:pt>
    <dgm:pt modelId="{B9875559-6F8A-4D1D-8272-2A8230CC91F3}" type="pres">
      <dgm:prSet presAssocID="{6E6D0BFC-96D8-493C-A83E-87CE8F85B854}" presName="connTx" presStyleLbl="parChTrans1D2" presStyleIdx="1" presStyleCnt="4"/>
      <dgm:spPr/>
      <dgm:t>
        <a:bodyPr/>
        <a:lstStyle/>
        <a:p>
          <a:endParaRPr lang="it-IT"/>
        </a:p>
      </dgm:t>
    </dgm:pt>
    <dgm:pt modelId="{18ADEECC-378F-4846-B5E6-029A47B084A0}" type="pres">
      <dgm:prSet presAssocID="{0450B30B-5C34-4E26-A97C-A954EAECE914}" presName="node" presStyleLbl="node1" presStyleIdx="1" presStyleCnt="4" custScaleX="147162" custScaleY="164350" custRadScaleRad="149970" custRadScaleInc="-4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39D61-9BD2-4DCD-8971-A31144807259}" type="pres">
      <dgm:prSet presAssocID="{3935F24C-DFF8-4480-A7D7-0C8F991D4C40}" presName="Name9" presStyleLbl="parChTrans1D2" presStyleIdx="2" presStyleCnt="4"/>
      <dgm:spPr/>
      <dgm:t>
        <a:bodyPr/>
        <a:lstStyle/>
        <a:p>
          <a:endParaRPr lang="it-IT"/>
        </a:p>
      </dgm:t>
    </dgm:pt>
    <dgm:pt modelId="{7E5CFC3D-53BA-4517-ABBD-F7EB477CA9BF}" type="pres">
      <dgm:prSet presAssocID="{3935F24C-DFF8-4480-A7D7-0C8F991D4C40}" presName="connTx" presStyleLbl="parChTrans1D2" presStyleIdx="2" presStyleCnt="4"/>
      <dgm:spPr/>
      <dgm:t>
        <a:bodyPr/>
        <a:lstStyle/>
        <a:p>
          <a:endParaRPr lang="it-IT"/>
        </a:p>
      </dgm:t>
    </dgm:pt>
    <dgm:pt modelId="{F3337073-E265-49F2-8028-61B538056DC2}" type="pres">
      <dgm:prSet presAssocID="{759BEC04-E216-466E-B26C-53ABB742AE23}" presName="node" presStyleLbl="node1" presStyleIdx="2" presStyleCnt="4" custAng="0" custScaleX="379196" custScaleY="91762" custRadScaleRad="99912" custRadScaleInc="40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BEC3BA-9399-465D-9D6A-E7AC17ED2CD4}" type="pres">
      <dgm:prSet presAssocID="{0D79267A-4213-4C9A-B16C-87BD8AFF81C6}" presName="Name9" presStyleLbl="parChTrans1D2" presStyleIdx="3" presStyleCnt="4"/>
      <dgm:spPr/>
      <dgm:t>
        <a:bodyPr/>
        <a:lstStyle/>
        <a:p>
          <a:endParaRPr lang="it-IT"/>
        </a:p>
      </dgm:t>
    </dgm:pt>
    <dgm:pt modelId="{1F85E68F-EA7C-45ED-AF8A-4E6D0FA90F69}" type="pres">
      <dgm:prSet presAssocID="{0D79267A-4213-4C9A-B16C-87BD8AFF81C6}" presName="connTx" presStyleLbl="parChTrans1D2" presStyleIdx="3" presStyleCnt="4"/>
      <dgm:spPr/>
      <dgm:t>
        <a:bodyPr/>
        <a:lstStyle/>
        <a:p>
          <a:endParaRPr lang="it-IT"/>
        </a:p>
      </dgm:t>
    </dgm:pt>
    <dgm:pt modelId="{A0E1D692-872A-46F3-8D54-B41C576716CE}" type="pres">
      <dgm:prSet presAssocID="{33B41528-5842-4C9A-B51F-88C9ADAE690C}" presName="node" presStyleLbl="node1" presStyleIdx="3" presStyleCnt="4" custAng="0" custScaleX="208334" custScaleY="187079" custRadScaleRad="166986" custRadScaleInc="48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468170-1C74-44EC-9B4A-7834D33F96DB}" type="presOf" srcId="{0D79267A-4213-4C9A-B16C-87BD8AFF81C6}" destId="{1F85E68F-EA7C-45ED-AF8A-4E6D0FA90F69}" srcOrd="1" destOrd="0" presId="urn:microsoft.com/office/officeart/2005/8/layout/radial1"/>
    <dgm:cxn modelId="{B5C6D7B1-22D8-45C0-8351-2103C37B7B8E}" srcId="{FB2D4363-FA18-40CE-9CAC-4E9D917EE1D7}" destId="{EA4D47C5-2B7D-4852-9CDF-804F7B468152}" srcOrd="0" destOrd="0" parTransId="{AD4C2698-0A70-4AE6-B04F-D0B652A82CCC}" sibTransId="{67BCE5D6-CEA1-4428-BBEB-FCE8E00D1668}"/>
    <dgm:cxn modelId="{0402BA40-F303-4427-8820-E7B5A1C98BDD}" srcId="{EA4D47C5-2B7D-4852-9CDF-804F7B468152}" destId="{759BEC04-E216-466E-B26C-53ABB742AE23}" srcOrd="2" destOrd="0" parTransId="{3935F24C-DFF8-4480-A7D7-0C8F991D4C40}" sibTransId="{7669F7FE-B732-4CBF-B92A-1CFE1BDCD673}"/>
    <dgm:cxn modelId="{13633C9F-A4B3-42C5-BB47-EC9C42CBAAB5}" type="presOf" srcId="{BCB0968F-8328-4382-ADB4-18BC386B79FB}" destId="{2A4E7FCF-D0E5-497E-B947-89D289E6931E}" srcOrd="0" destOrd="0" presId="urn:microsoft.com/office/officeart/2005/8/layout/radial1"/>
    <dgm:cxn modelId="{41183C9F-DA45-404A-B8F7-5B0D51514517}" type="presOf" srcId="{3935F24C-DFF8-4480-A7D7-0C8F991D4C40}" destId="{7E5CFC3D-53BA-4517-ABBD-F7EB477CA9BF}" srcOrd="1" destOrd="0" presId="urn:microsoft.com/office/officeart/2005/8/layout/radial1"/>
    <dgm:cxn modelId="{C8995916-6569-4FE3-A314-CB9871BF72A1}" srcId="{EA4D47C5-2B7D-4852-9CDF-804F7B468152}" destId="{0450B30B-5C34-4E26-A97C-A954EAECE914}" srcOrd="1" destOrd="0" parTransId="{6E6D0BFC-96D8-493C-A83E-87CE8F85B854}" sibTransId="{10DAAA68-6E3D-4CFA-8284-B22CB8C62DFE}"/>
    <dgm:cxn modelId="{3B6390F1-1E18-4324-9AC3-4589698DFCD8}" type="presOf" srcId="{6E6D0BFC-96D8-493C-A83E-87CE8F85B854}" destId="{B9875559-6F8A-4D1D-8272-2A8230CC91F3}" srcOrd="1" destOrd="0" presId="urn:microsoft.com/office/officeart/2005/8/layout/radial1"/>
    <dgm:cxn modelId="{7B9F1CC8-643A-4551-859A-E748B04A59D6}" type="presOf" srcId="{759BEC04-E216-466E-B26C-53ABB742AE23}" destId="{F3337073-E265-49F2-8028-61B538056DC2}" srcOrd="0" destOrd="0" presId="urn:microsoft.com/office/officeart/2005/8/layout/radial1"/>
    <dgm:cxn modelId="{AC1F2F3D-E62E-4AAB-8770-C2195FF20C05}" srcId="{EA4D47C5-2B7D-4852-9CDF-804F7B468152}" destId="{33B41528-5842-4C9A-B51F-88C9ADAE690C}" srcOrd="3" destOrd="0" parTransId="{0D79267A-4213-4C9A-B16C-87BD8AFF81C6}" sibTransId="{B07DD73F-57E9-46E1-8933-4EBF2212C56C}"/>
    <dgm:cxn modelId="{6316C961-7021-4CD5-A8EE-0D19EA2AD915}" type="presOf" srcId="{3935F24C-DFF8-4480-A7D7-0C8F991D4C40}" destId="{E8A39D61-9BD2-4DCD-8971-A31144807259}" srcOrd="0" destOrd="0" presId="urn:microsoft.com/office/officeart/2005/8/layout/radial1"/>
    <dgm:cxn modelId="{ED99849F-1886-4AE5-9F90-D920246DA9ED}" type="presOf" srcId="{BCB0968F-8328-4382-ADB4-18BC386B79FB}" destId="{6790DDFE-EA18-4503-9612-0F6DE0002244}" srcOrd="1" destOrd="0" presId="urn:microsoft.com/office/officeart/2005/8/layout/radial1"/>
    <dgm:cxn modelId="{EFA60E07-7EE8-441B-9AA3-D37F93BAFBC4}" type="presOf" srcId="{0450B30B-5C34-4E26-A97C-A954EAECE914}" destId="{18ADEECC-378F-4846-B5E6-029A47B084A0}" srcOrd="0" destOrd="0" presId="urn:microsoft.com/office/officeart/2005/8/layout/radial1"/>
    <dgm:cxn modelId="{80936CCA-9C1A-4C36-A6D4-E2D257BCAE8A}" type="presOf" srcId="{6E6D0BFC-96D8-493C-A83E-87CE8F85B854}" destId="{620A6502-F3A9-47D0-961B-B3B5FC1494A1}" srcOrd="0" destOrd="0" presId="urn:microsoft.com/office/officeart/2005/8/layout/radial1"/>
    <dgm:cxn modelId="{8EB69DFD-C6B5-4DCA-A3EA-36AAECE7CA13}" type="presOf" srcId="{EA4D47C5-2B7D-4852-9CDF-804F7B468152}" destId="{36A140FE-2596-4BC5-9E40-F515C891938D}" srcOrd="0" destOrd="0" presId="urn:microsoft.com/office/officeart/2005/8/layout/radial1"/>
    <dgm:cxn modelId="{84D62018-8696-4846-8737-255BB53A2AA0}" type="presOf" srcId="{26106F11-23DC-4F94-996A-19271325DDE3}" destId="{C7E320F9-E473-43BD-B5CB-6F2E792130B2}" srcOrd="0" destOrd="0" presId="urn:microsoft.com/office/officeart/2005/8/layout/radial1"/>
    <dgm:cxn modelId="{5576F182-AF30-49A3-9644-0DFDE5373324}" type="presOf" srcId="{33B41528-5842-4C9A-B51F-88C9ADAE690C}" destId="{A0E1D692-872A-46F3-8D54-B41C576716CE}" srcOrd="0" destOrd="0" presId="urn:microsoft.com/office/officeart/2005/8/layout/radial1"/>
    <dgm:cxn modelId="{092F0168-4ED2-4D1F-878E-D728268BF2BA}" type="presOf" srcId="{0D79267A-4213-4C9A-B16C-87BD8AFF81C6}" destId="{F8BEC3BA-9399-465D-9D6A-E7AC17ED2CD4}" srcOrd="0" destOrd="0" presId="urn:microsoft.com/office/officeart/2005/8/layout/radial1"/>
    <dgm:cxn modelId="{008CD89D-A2B9-4211-B605-8EB3B5130769}" type="presOf" srcId="{FB2D4363-FA18-40CE-9CAC-4E9D917EE1D7}" destId="{FF71BCD3-4D45-4E3B-8DC8-55DE3B888235}" srcOrd="0" destOrd="0" presId="urn:microsoft.com/office/officeart/2005/8/layout/radial1"/>
    <dgm:cxn modelId="{5577D6DC-4DCB-4948-91EA-13213F5DA470}" srcId="{EA4D47C5-2B7D-4852-9CDF-804F7B468152}" destId="{26106F11-23DC-4F94-996A-19271325DDE3}" srcOrd="0" destOrd="0" parTransId="{BCB0968F-8328-4382-ADB4-18BC386B79FB}" sibTransId="{346D785B-517C-4E5E-8876-03B104DF576D}"/>
    <dgm:cxn modelId="{11E9D2A1-AEA1-4A21-A742-C5D6F777D2BF}" type="presParOf" srcId="{FF71BCD3-4D45-4E3B-8DC8-55DE3B888235}" destId="{36A140FE-2596-4BC5-9E40-F515C891938D}" srcOrd="0" destOrd="0" presId="urn:microsoft.com/office/officeart/2005/8/layout/radial1"/>
    <dgm:cxn modelId="{6DCAFFB2-41C0-4911-8617-6C0BDF8A67D8}" type="presParOf" srcId="{FF71BCD3-4D45-4E3B-8DC8-55DE3B888235}" destId="{2A4E7FCF-D0E5-497E-B947-89D289E6931E}" srcOrd="1" destOrd="0" presId="urn:microsoft.com/office/officeart/2005/8/layout/radial1"/>
    <dgm:cxn modelId="{2C02214C-E50F-434C-80C3-C175D79024EE}" type="presParOf" srcId="{2A4E7FCF-D0E5-497E-B947-89D289E6931E}" destId="{6790DDFE-EA18-4503-9612-0F6DE0002244}" srcOrd="0" destOrd="0" presId="urn:microsoft.com/office/officeart/2005/8/layout/radial1"/>
    <dgm:cxn modelId="{1FDF40CF-EE0A-470A-9537-F90012717F8D}" type="presParOf" srcId="{FF71BCD3-4D45-4E3B-8DC8-55DE3B888235}" destId="{C7E320F9-E473-43BD-B5CB-6F2E792130B2}" srcOrd="2" destOrd="0" presId="urn:microsoft.com/office/officeart/2005/8/layout/radial1"/>
    <dgm:cxn modelId="{26BF89C5-D8FE-4E6C-946D-D78979EA2EA7}" type="presParOf" srcId="{FF71BCD3-4D45-4E3B-8DC8-55DE3B888235}" destId="{620A6502-F3A9-47D0-961B-B3B5FC1494A1}" srcOrd="3" destOrd="0" presId="urn:microsoft.com/office/officeart/2005/8/layout/radial1"/>
    <dgm:cxn modelId="{36229F25-E50C-4E05-9562-44F4DF2AB149}" type="presParOf" srcId="{620A6502-F3A9-47D0-961B-B3B5FC1494A1}" destId="{B9875559-6F8A-4D1D-8272-2A8230CC91F3}" srcOrd="0" destOrd="0" presId="urn:microsoft.com/office/officeart/2005/8/layout/radial1"/>
    <dgm:cxn modelId="{07BC80A6-865A-4612-BD91-AC4F4CFBE6E7}" type="presParOf" srcId="{FF71BCD3-4D45-4E3B-8DC8-55DE3B888235}" destId="{18ADEECC-378F-4846-B5E6-029A47B084A0}" srcOrd="4" destOrd="0" presId="urn:microsoft.com/office/officeart/2005/8/layout/radial1"/>
    <dgm:cxn modelId="{1793C699-77ED-4B4F-8B3B-E38050312FE1}" type="presParOf" srcId="{FF71BCD3-4D45-4E3B-8DC8-55DE3B888235}" destId="{E8A39D61-9BD2-4DCD-8971-A31144807259}" srcOrd="5" destOrd="0" presId="urn:microsoft.com/office/officeart/2005/8/layout/radial1"/>
    <dgm:cxn modelId="{9A35108C-6BE5-49ED-BE09-720AB1811E15}" type="presParOf" srcId="{E8A39D61-9BD2-4DCD-8971-A31144807259}" destId="{7E5CFC3D-53BA-4517-ABBD-F7EB477CA9BF}" srcOrd="0" destOrd="0" presId="urn:microsoft.com/office/officeart/2005/8/layout/radial1"/>
    <dgm:cxn modelId="{1BC3CC96-849A-4FF8-AF20-EC9CB7B4A45A}" type="presParOf" srcId="{FF71BCD3-4D45-4E3B-8DC8-55DE3B888235}" destId="{F3337073-E265-49F2-8028-61B538056DC2}" srcOrd="6" destOrd="0" presId="urn:microsoft.com/office/officeart/2005/8/layout/radial1"/>
    <dgm:cxn modelId="{4A515D5B-6893-4FCA-AED3-911F105208B9}" type="presParOf" srcId="{FF71BCD3-4D45-4E3B-8DC8-55DE3B888235}" destId="{F8BEC3BA-9399-465D-9D6A-E7AC17ED2CD4}" srcOrd="7" destOrd="0" presId="urn:microsoft.com/office/officeart/2005/8/layout/radial1"/>
    <dgm:cxn modelId="{C4B622D0-1FC6-425B-9681-D0B80303CE0E}" type="presParOf" srcId="{F8BEC3BA-9399-465D-9D6A-E7AC17ED2CD4}" destId="{1F85E68F-EA7C-45ED-AF8A-4E6D0FA90F69}" srcOrd="0" destOrd="0" presId="urn:microsoft.com/office/officeart/2005/8/layout/radial1"/>
    <dgm:cxn modelId="{3456C788-EC30-4692-BC5E-48A10F8A2A26}" type="presParOf" srcId="{FF71BCD3-4D45-4E3B-8DC8-55DE3B888235}" destId="{A0E1D692-872A-46F3-8D54-B41C576716CE}" srcOrd="8" destOrd="0" presId="urn:microsoft.com/office/officeart/2005/8/layout/radial1"/>
  </dgm:cxnLst>
  <dgm:bg>
    <a:solidFill>
      <a:schemeClr val="tx2">
        <a:lumMod val="60000"/>
        <a:lumOff val="4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08595-52F6-4B66-AAA1-BF9A80C9FD6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8E327B-D942-4778-8D14-39D70B8231B7}">
      <dgm:prSet phldrT="[Tes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it-IT" sz="2800" b="1" spc="300" dirty="0" smtClean="0">
              <a:solidFill>
                <a:schemeClr val="tx1"/>
              </a:solidFill>
            </a:rPr>
            <a:t>AMBIENTE</a:t>
          </a:r>
          <a:endParaRPr lang="it-IT" sz="2800" b="1" spc="300" dirty="0">
            <a:solidFill>
              <a:schemeClr val="tx1"/>
            </a:solidFill>
          </a:endParaRPr>
        </a:p>
      </dgm:t>
    </dgm:pt>
    <dgm:pt modelId="{AE1070B2-2E74-4265-8999-A94FD9651BF4}" type="parTrans" cxnId="{33CCB734-C706-4F68-9E42-597A1A838A3C}">
      <dgm:prSet/>
      <dgm:spPr/>
      <dgm:t>
        <a:bodyPr/>
        <a:lstStyle/>
        <a:p>
          <a:endParaRPr lang="it-IT"/>
        </a:p>
      </dgm:t>
    </dgm:pt>
    <dgm:pt modelId="{7187CD34-EEF2-4003-8067-8752DD8F27A3}" type="sibTrans" cxnId="{33CCB734-C706-4F68-9E42-597A1A838A3C}">
      <dgm:prSet/>
      <dgm:spPr/>
      <dgm:t>
        <a:bodyPr/>
        <a:lstStyle/>
        <a:p>
          <a:endParaRPr lang="it-IT"/>
        </a:p>
      </dgm:t>
    </dgm:pt>
    <dgm:pt modelId="{55367AF8-59EB-47C9-996F-571419B09A0C}">
      <dgm:prSet phldrT="[Tes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endParaRPr lang="it-IT" sz="3200" b="1" dirty="0" smtClean="0">
            <a:solidFill>
              <a:srgbClr val="FF0000"/>
            </a:solidFill>
          </a:endParaRPr>
        </a:p>
        <a:p>
          <a:endParaRPr lang="it-IT" sz="3200" b="1" dirty="0" smtClean="0">
            <a:solidFill>
              <a:srgbClr val="002060"/>
            </a:solidFill>
          </a:endParaRPr>
        </a:p>
        <a:p>
          <a:r>
            <a:rPr lang="it-IT" sz="3200" b="1" dirty="0" smtClean="0">
              <a:solidFill>
                <a:srgbClr val="002060"/>
              </a:solidFill>
            </a:rPr>
            <a:t>RELAZIONI</a:t>
          </a:r>
          <a:endParaRPr lang="it-IT" sz="3200" b="1" dirty="0">
            <a:solidFill>
              <a:srgbClr val="002060"/>
            </a:solidFill>
          </a:endParaRPr>
        </a:p>
      </dgm:t>
    </dgm:pt>
    <dgm:pt modelId="{9D0B2AF6-8010-46ED-8B6D-64E7FFDB7DFC}" type="parTrans" cxnId="{A171B1CD-0D2D-4470-BB75-4E9396D7E4CF}">
      <dgm:prSet/>
      <dgm:spPr/>
      <dgm:t>
        <a:bodyPr/>
        <a:lstStyle/>
        <a:p>
          <a:endParaRPr lang="it-IT"/>
        </a:p>
      </dgm:t>
    </dgm:pt>
    <dgm:pt modelId="{6CCD2C46-E466-4A1D-A030-A0115236E0C8}" type="sibTrans" cxnId="{A171B1CD-0D2D-4470-BB75-4E9396D7E4CF}">
      <dgm:prSet/>
      <dgm:spPr/>
      <dgm:t>
        <a:bodyPr/>
        <a:lstStyle/>
        <a:p>
          <a:endParaRPr lang="it-IT"/>
        </a:p>
      </dgm:t>
    </dgm:pt>
    <dgm:pt modelId="{EC9C09AE-E489-4A8D-A798-37DA2F37964F}">
      <dgm:prSet phldrT="[Testo]"/>
      <dgm:spPr>
        <a:solidFill>
          <a:srgbClr val="FF3300"/>
        </a:solidFill>
      </dgm:spPr>
      <dgm:t>
        <a:bodyPr/>
        <a:lstStyle/>
        <a:p>
          <a:r>
            <a:rPr lang="it-IT" b="1" dirty="0" smtClean="0"/>
            <a:t>PERSONA</a:t>
          </a:r>
          <a:endParaRPr lang="it-IT" b="1" dirty="0"/>
        </a:p>
      </dgm:t>
    </dgm:pt>
    <dgm:pt modelId="{3C8E1660-BB11-4078-B240-CF88C2B1E8A8}" type="parTrans" cxnId="{5B6E97CA-F5F1-4B2A-9ED7-6906F7E6354E}">
      <dgm:prSet/>
      <dgm:spPr/>
      <dgm:t>
        <a:bodyPr/>
        <a:lstStyle/>
        <a:p>
          <a:endParaRPr lang="it-IT"/>
        </a:p>
      </dgm:t>
    </dgm:pt>
    <dgm:pt modelId="{0D093413-FA77-42F2-BAA9-DE7A05BD3713}" type="sibTrans" cxnId="{5B6E97CA-F5F1-4B2A-9ED7-6906F7E6354E}">
      <dgm:prSet/>
      <dgm:spPr/>
      <dgm:t>
        <a:bodyPr/>
        <a:lstStyle/>
        <a:p>
          <a:endParaRPr lang="it-IT"/>
        </a:p>
      </dgm:t>
    </dgm:pt>
    <dgm:pt modelId="{2782BF3C-EC7A-4637-B6C6-92E956615251}">
      <dgm:prSet phldrT="[Testo]"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pPr algn="l">
            <a:spcAft>
              <a:spcPct val="35000"/>
            </a:spcAft>
          </a:pPr>
          <a:endParaRPr lang="it-IT" sz="3000" b="1" dirty="0" smtClean="0">
            <a:solidFill>
              <a:srgbClr val="C00000"/>
            </a:solidFill>
            <a:latin typeface="Arial Black" panose="020B0A04020102020204" pitchFamily="34" charset="0"/>
          </a:endParaRPr>
        </a:p>
        <a:p>
          <a:pPr algn="ctr">
            <a:spcAft>
              <a:spcPts val="0"/>
            </a:spcAft>
          </a:pPr>
          <a:r>
            <a:rPr lang="it-IT" sz="3400" b="1" dirty="0" smtClean="0">
              <a:solidFill>
                <a:schemeClr val="tx1"/>
              </a:solidFill>
              <a:latin typeface="+mn-lt"/>
            </a:rPr>
            <a:t>SIGNIFICATO</a:t>
          </a:r>
        </a:p>
        <a:p>
          <a:pPr algn="ctr">
            <a:spcAft>
              <a:spcPts val="0"/>
            </a:spcAft>
          </a:pPr>
          <a:r>
            <a:rPr lang="it-IT" sz="3000" b="1" dirty="0" smtClean="0">
              <a:solidFill>
                <a:schemeClr val="tx1"/>
              </a:solidFill>
              <a:latin typeface="+mn-lt"/>
            </a:rPr>
            <a:t>di ciò che si fa </a:t>
          </a:r>
          <a:endParaRPr lang="it-IT" sz="3000" b="1" dirty="0">
            <a:solidFill>
              <a:schemeClr val="tx1"/>
            </a:solidFill>
            <a:latin typeface="+mn-lt"/>
          </a:endParaRPr>
        </a:p>
      </dgm:t>
    </dgm:pt>
    <dgm:pt modelId="{7F062FA7-A608-4B45-853B-C214BED10556}" type="parTrans" cxnId="{D9E719E2-9DE7-4812-AB6A-7D950E34D580}">
      <dgm:prSet/>
      <dgm:spPr/>
      <dgm:t>
        <a:bodyPr/>
        <a:lstStyle/>
        <a:p>
          <a:endParaRPr lang="it-IT"/>
        </a:p>
      </dgm:t>
    </dgm:pt>
    <dgm:pt modelId="{CD5D9857-5DC3-4C19-9C11-F8AB42410C23}" type="sibTrans" cxnId="{D9E719E2-9DE7-4812-AB6A-7D950E34D580}">
      <dgm:prSet/>
      <dgm:spPr/>
      <dgm:t>
        <a:bodyPr/>
        <a:lstStyle/>
        <a:p>
          <a:endParaRPr lang="it-IT"/>
        </a:p>
      </dgm:t>
    </dgm:pt>
    <dgm:pt modelId="{5AFFB0F8-D9D8-49C0-95F8-3F98104A660A}" type="pres">
      <dgm:prSet presAssocID="{7F408595-52F6-4B66-AAA1-BF9A80C9FD6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0CCB036-B977-4C96-8A64-89BB3A907A25}" type="pres">
      <dgm:prSet presAssocID="{7F408595-52F6-4B66-AAA1-BF9A80C9FD66}" presName="comp1" presStyleCnt="0"/>
      <dgm:spPr/>
    </dgm:pt>
    <dgm:pt modelId="{959C34F6-39F6-4224-B4CC-CD6AE3956711}" type="pres">
      <dgm:prSet presAssocID="{7F408595-52F6-4B66-AAA1-BF9A80C9FD66}" presName="circle1" presStyleLbl="node1" presStyleIdx="0" presStyleCnt="4" custScaleX="144774"/>
      <dgm:spPr/>
      <dgm:t>
        <a:bodyPr/>
        <a:lstStyle/>
        <a:p>
          <a:endParaRPr lang="it-IT"/>
        </a:p>
      </dgm:t>
    </dgm:pt>
    <dgm:pt modelId="{76F432BD-8E1E-4898-B344-D219EA50CBBF}" type="pres">
      <dgm:prSet presAssocID="{7F408595-52F6-4B66-AAA1-BF9A80C9FD6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77B373-72FA-457A-8694-B0F51BC49AE9}" type="pres">
      <dgm:prSet presAssocID="{7F408595-52F6-4B66-AAA1-BF9A80C9FD66}" presName="comp2" presStyleCnt="0"/>
      <dgm:spPr/>
    </dgm:pt>
    <dgm:pt modelId="{9B27113F-6BF2-4EE0-A96E-6C0D51489F08}" type="pres">
      <dgm:prSet presAssocID="{7F408595-52F6-4B66-AAA1-BF9A80C9FD66}" presName="circle2" presStyleLbl="node1" presStyleIdx="1" presStyleCnt="4" custScaleX="185378" custScaleY="96080" custLinFactNeighborX="1477" custLinFactNeighborY="-1730"/>
      <dgm:spPr/>
      <dgm:t>
        <a:bodyPr/>
        <a:lstStyle/>
        <a:p>
          <a:endParaRPr lang="it-IT"/>
        </a:p>
      </dgm:t>
    </dgm:pt>
    <dgm:pt modelId="{33EEAD3C-FD18-457F-BEDB-C38704EDE3E2}" type="pres">
      <dgm:prSet presAssocID="{7F408595-52F6-4B66-AAA1-BF9A80C9FD6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D0ECAF-6092-4E8A-BD84-4C5290316ABF}" type="pres">
      <dgm:prSet presAssocID="{7F408595-52F6-4B66-AAA1-BF9A80C9FD66}" presName="comp3" presStyleCnt="0"/>
      <dgm:spPr/>
    </dgm:pt>
    <dgm:pt modelId="{4E42C8BD-E360-44C3-816B-950439E90967}" type="pres">
      <dgm:prSet presAssocID="{7F408595-52F6-4B66-AAA1-BF9A80C9FD66}" presName="circle3" presStyleLbl="node1" presStyleIdx="2" presStyleCnt="4" custScaleX="179070" custScaleY="66923" custLinFactNeighborX="30946" custLinFactNeighborY="-5446"/>
      <dgm:spPr/>
      <dgm:t>
        <a:bodyPr/>
        <a:lstStyle/>
        <a:p>
          <a:endParaRPr lang="it-IT"/>
        </a:p>
      </dgm:t>
    </dgm:pt>
    <dgm:pt modelId="{4EFE2A62-EFE5-44F5-B843-18612632B657}" type="pres">
      <dgm:prSet presAssocID="{7F408595-52F6-4B66-AAA1-BF9A80C9FD6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5D4C2-79CB-4368-848A-BEDE13EBD00B}" type="pres">
      <dgm:prSet presAssocID="{7F408595-52F6-4B66-AAA1-BF9A80C9FD66}" presName="comp4" presStyleCnt="0"/>
      <dgm:spPr/>
    </dgm:pt>
    <dgm:pt modelId="{96513A76-19F8-4054-9478-68A63F6CC4DA}" type="pres">
      <dgm:prSet presAssocID="{7F408595-52F6-4B66-AAA1-BF9A80C9FD66}" presName="circle4" presStyleLbl="node1" presStyleIdx="3" presStyleCnt="4" custScaleX="154281" custLinFactNeighborX="-75739" custLinFactNeighborY="-6629"/>
      <dgm:spPr/>
      <dgm:t>
        <a:bodyPr/>
        <a:lstStyle/>
        <a:p>
          <a:endParaRPr lang="it-IT"/>
        </a:p>
      </dgm:t>
    </dgm:pt>
    <dgm:pt modelId="{4B66384B-F236-4E31-AD72-2688CB60C5BF}" type="pres">
      <dgm:prSet presAssocID="{7F408595-52F6-4B66-AAA1-BF9A80C9FD6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4FE138-791C-447C-8C8A-DBE1079BD831}" type="presOf" srcId="{55367AF8-59EB-47C9-996F-571419B09A0C}" destId="{4EFE2A62-EFE5-44F5-B843-18612632B657}" srcOrd="1" destOrd="0" presId="urn:microsoft.com/office/officeart/2005/8/layout/venn2"/>
    <dgm:cxn modelId="{649A8F69-14DE-4846-9647-12A22989318B}" type="presOf" srcId="{7F408595-52F6-4B66-AAA1-BF9A80C9FD66}" destId="{5AFFB0F8-D9D8-49C0-95F8-3F98104A660A}" srcOrd="0" destOrd="0" presId="urn:microsoft.com/office/officeart/2005/8/layout/venn2"/>
    <dgm:cxn modelId="{0169E7B6-EB61-4181-91E1-07EED7CB809B}" type="presOf" srcId="{D28E327B-D942-4778-8D14-39D70B8231B7}" destId="{76F432BD-8E1E-4898-B344-D219EA50CBBF}" srcOrd="1" destOrd="0" presId="urn:microsoft.com/office/officeart/2005/8/layout/venn2"/>
    <dgm:cxn modelId="{D32CBB02-FE2D-47C2-AA86-1887BAC4F581}" type="presOf" srcId="{2782BF3C-EC7A-4637-B6C6-92E956615251}" destId="{9B27113F-6BF2-4EE0-A96E-6C0D51489F08}" srcOrd="0" destOrd="0" presId="urn:microsoft.com/office/officeart/2005/8/layout/venn2"/>
    <dgm:cxn modelId="{33CCB734-C706-4F68-9E42-597A1A838A3C}" srcId="{7F408595-52F6-4B66-AAA1-BF9A80C9FD66}" destId="{D28E327B-D942-4778-8D14-39D70B8231B7}" srcOrd="0" destOrd="0" parTransId="{AE1070B2-2E74-4265-8999-A94FD9651BF4}" sibTransId="{7187CD34-EEF2-4003-8067-8752DD8F27A3}"/>
    <dgm:cxn modelId="{CF2A54C7-B7CC-41A1-974E-53EAD394395C}" type="presOf" srcId="{2782BF3C-EC7A-4637-B6C6-92E956615251}" destId="{33EEAD3C-FD18-457F-BEDB-C38704EDE3E2}" srcOrd="1" destOrd="0" presId="urn:microsoft.com/office/officeart/2005/8/layout/venn2"/>
    <dgm:cxn modelId="{5B6E97CA-F5F1-4B2A-9ED7-6906F7E6354E}" srcId="{7F408595-52F6-4B66-AAA1-BF9A80C9FD66}" destId="{EC9C09AE-E489-4A8D-A798-37DA2F37964F}" srcOrd="3" destOrd="0" parTransId="{3C8E1660-BB11-4078-B240-CF88C2B1E8A8}" sibTransId="{0D093413-FA77-42F2-BAA9-DE7A05BD3713}"/>
    <dgm:cxn modelId="{A171B1CD-0D2D-4470-BB75-4E9396D7E4CF}" srcId="{7F408595-52F6-4B66-AAA1-BF9A80C9FD66}" destId="{55367AF8-59EB-47C9-996F-571419B09A0C}" srcOrd="2" destOrd="0" parTransId="{9D0B2AF6-8010-46ED-8B6D-64E7FFDB7DFC}" sibTransId="{6CCD2C46-E466-4A1D-A030-A0115236E0C8}"/>
    <dgm:cxn modelId="{D9E719E2-9DE7-4812-AB6A-7D950E34D580}" srcId="{7F408595-52F6-4B66-AAA1-BF9A80C9FD66}" destId="{2782BF3C-EC7A-4637-B6C6-92E956615251}" srcOrd="1" destOrd="0" parTransId="{7F062FA7-A608-4B45-853B-C214BED10556}" sibTransId="{CD5D9857-5DC3-4C19-9C11-F8AB42410C23}"/>
    <dgm:cxn modelId="{327F829B-EDC7-41D9-A5B9-DA24264E9D02}" type="presOf" srcId="{D28E327B-D942-4778-8D14-39D70B8231B7}" destId="{959C34F6-39F6-4224-B4CC-CD6AE3956711}" srcOrd="0" destOrd="0" presId="urn:microsoft.com/office/officeart/2005/8/layout/venn2"/>
    <dgm:cxn modelId="{FDEFBD29-7866-4490-98D4-2AF5118EA291}" type="presOf" srcId="{EC9C09AE-E489-4A8D-A798-37DA2F37964F}" destId="{96513A76-19F8-4054-9478-68A63F6CC4DA}" srcOrd="0" destOrd="0" presId="urn:microsoft.com/office/officeart/2005/8/layout/venn2"/>
    <dgm:cxn modelId="{3FD61088-12FF-4000-B197-696AFE2DDBD3}" type="presOf" srcId="{55367AF8-59EB-47C9-996F-571419B09A0C}" destId="{4E42C8BD-E360-44C3-816B-950439E90967}" srcOrd="0" destOrd="0" presId="urn:microsoft.com/office/officeart/2005/8/layout/venn2"/>
    <dgm:cxn modelId="{8A8E5831-EF25-4F1F-AA63-DF48FB098BF2}" type="presOf" srcId="{EC9C09AE-E489-4A8D-A798-37DA2F37964F}" destId="{4B66384B-F236-4E31-AD72-2688CB60C5BF}" srcOrd="1" destOrd="0" presId="urn:microsoft.com/office/officeart/2005/8/layout/venn2"/>
    <dgm:cxn modelId="{AAC9D6B2-3E6D-4F6F-BDC9-616BB8B58424}" type="presParOf" srcId="{5AFFB0F8-D9D8-49C0-95F8-3F98104A660A}" destId="{B0CCB036-B977-4C96-8A64-89BB3A907A25}" srcOrd="0" destOrd="0" presId="urn:microsoft.com/office/officeart/2005/8/layout/venn2"/>
    <dgm:cxn modelId="{8A9109BF-D78D-4A1D-9210-07DD3405978D}" type="presParOf" srcId="{B0CCB036-B977-4C96-8A64-89BB3A907A25}" destId="{959C34F6-39F6-4224-B4CC-CD6AE3956711}" srcOrd="0" destOrd="0" presId="urn:microsoft.com/office/officeart/2005/8/layout/venn2"/>
    <dgm:cxn modelId="{57B774D8-A846-4634-89E9-80A2112FB6A4}" type="presParOf" srcId="{B0CCB036-B977-4C96-8A64-89BB3A907A25}" destId="{76F432BD-8E1E-4898-B344-D219EA50CBBF}" srcOrd="1" destOrd="0" presId="urn:microsoft.com/office/officeart/2005/8/layout/venn2"/>
    <dgm:cxn modelId="{CA455412-B9B1-4119-8534-E237DD6CA85A}" type="presParOf" srcId="{5AFFB0F8-D9D8-49C0-95F8-3F98104A660A}" destId="{C477B373-72FA-457A-8694-B0F51BC49AE9}" srcOrd="1" destOrd="0" presId="urn:microsoft.com/office/officeart/2005/8/layout/venn2"/>
    <dgm:cxn modelId="{7AF30285-A194-4276-817F-089C985279AC}" type="presParOf" srcId="{C477B373-72FA-457A-8694-B0F51BC49AE9}" destId="{9B27113F-6BF2-4EE0-A96E-6C0D51489F08}" srcOrd="0" destOrd="0" presId="urn:microsoft.com/office/officeart/2005/8/layout/venn2"/>
    <dgm:cxn modelId="{7952FB23-E400-423C-9091-23FE7C0A43EB}" type="presParOf" srcId="{C477B373-72FA-457A-8694-B0F51BC49AE9}" destId="{33EEAD3C-FD18-457F-BEDB-C38704EDE3E2}" srcOrd="1" destOrd="0" presId="urn:microsoft.com/office/officeart/2005/8/layout/venn2"/>
    <dgm:cxn modelId="{412A5400-D989-4FCC-9593-3F2E77649BC0}" type="presParOf" srcId="{5AFFB0F8-D9D8-49C0-95F8-3F98104A660A}" destId="{79D0ECAF-6092-4E8A-BD84-4C5290316ABF}" srcOrd="2" destOrd="0" presId="urn:microsoft.com/office/officeart/2005/8/layout/venn2"/>
    <dgm:cxn modelId="{092E09C9-A9A7-4ECE-92FF-424D5BFAA528}" type="presParOf" srcId="{79D0ECAF-6092-4E8A-BD84-4C5290316ABF}" destId="{4E42C8BD-E360-44C3-816B-950439E90967}" srcOrd="0" destOrd="0" presId="urn:microsoft.com/office/officeart/2005/8/layout/venn2"/>
    <dgm:cxn modelId="{1258BE22-BD71-4F62-8C23-4255C5B41515}" type="presParOf" srcId="{79D0ECAF-6092-4E8A-BD84-4C5290316ABF}" destId="{4EFE2A62-EFE5-44F5-B843-18612632B657}" srcOrd="1" destOrd="0" presId="urn:microsoft.com/office/officeart/2005/8/layout/venn2"/>
    <dgm:cxn modelId="{AAD30778-F5CC-4BA9-86AD-C25BD9649C3C}" type="presParOf" srcId="{5AFFB0F8-D9D8-49C0-95F8-3F98104A660A}" destId="{73B5D4C2-79CB-4368-848A-BEDE13EBD00B}" srcOrd="3" destOrd="0" presId="urn:microsoft.com/office/officeart/2005/8/layout/venn2"/>
    <dgm:cxn modelId="{D9389C0D-29D2-412A-9817-0D4FB9D18B5A}" type="presParOf" srcId="{73B5D4C2-79CB-4368-848A-BEDE13EBD00B}" destId="{96513A76-19F8-4054-9478-68A63F6CC4DA}" srcOrd="0" destOrd="0" presId="urn:microsoft.com/office/officeart/2005/8/layout/venn2"/>
    <dgm:cxn modelId="{FA8E4E55-817A-4EDD-845A-E4D6D0E37275}" type="presParOf" srcId="{73B5D4C2-79CB-4368-848A-BEDE13EBD00B}" destId="{4B66384B-F236-4E31-AD72-2688CB60C5B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50622F-D2F8-4315-97B6-02603590F92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553A69-353C-4BCD-9124-D106D887B36C}">
      <dgm:prSet phldrT="[Testo]" custT="1"/>
      <dgm:spPr>
        <a:solidFill>
          <a:srgbClr val="002060"/>
        </a:solidFill>
      </dgm:spPr>
      <dgm:t>
        <a:bodyPr/>
        <a:lstStyle/>
        <a:p>
          <a:r>
            <a:rPr lang="it-IT" sz="2400" b="1" dirty="0" smtClean="0"/>
            <a:t>PERSONA</a:t>
          </a:r>
          <a:endParaRPr lang="it-IT" sz="2400" b="1" dirty="0"/>
        </a:p>
      </dgm:t>
    </dgm:pt>
    <dgm:pt modelId="{FC2146B7-5D4B-4357-8171-F41AEBD04AB3}" type="parTrans" cxnId="{E11FE27F-7CC9-4213-A8D0-26F3B4B04E2B}">
      <dgm:prSet/>
      <dgm:spPr/>
      <dgm:t>
        <a:bodyPr/>
        <a:lstStyle/>
        <a:p>
          <a:endParaRPr lang="it-IT"/>
        </a:p>
      </dgm:t>
    </dgm:pt>
    <dgm:pt modelId="{86269CE4-F8F3-4DD7-BAD7-7832003E554E}" type="sibTrans" cxnId="{E11FE27F-7CC9-4213-A8D0-26F3B4B04E2B}">
      <dgm:prSet/>
      <dgm:spPr/>
      <dgm:t>
        <a:bodyPr/>
        <a:lstStyle/>
        <a:p>
          <a:endParaRPr lang="it-IT"/>
        </a:p>
      </dgm:t>
    </dgm:pt>
    <dgm:pt modelId="{8D75678A-C76C-4ED4-B18B-4C4447E91A77}">
      <dgm:prSet phldrT="[Testo]" custT="1"/>
      <dgm:spPr>
        <a:solidFill>
          <a:srgbClr val="008000"/>
        </a:solidFill>
      </dgm:spPr>
      <dgm:t>
        <a:bodyPr/>
        <a:lstStyle/>
        <a:p>
          <a:r>
            <a:rPr lang="it-IT" sz="3200" b="1" dirty="0" smtClean="0">
              <a:solidFill>
                <a:srgbClr val="FFFF00"/>
              </a:solidFill>
            </a:rPr>
            <a:t>psiche</a:t>
          </a:r>
          <a:endParaRPr lang="it-IT" sz="3200" b="1" dirty="0">
            <a:solidFill>
              <a:srgbClr val="FFFF00"/>
            </a:solidFill>
          </a:endParaRPr>
        </a:p>
      </dgm:t>
    </dgm:pt>
    <dgm:pt modelId="{A2885364-0F1E-44CE-BCB2-14643880841C}" type="parTrans" cxnId="{64AE68C3-1E1E-4202-9C5F-AC1BCBAFBAFA}">
      <dgm:prSet/>
      <dgm:spPr/>
      <dgm:t>
        <a:bodyPr/>
        <a:lstStyle/>
        <a:p>
          <a:endParaRPr lang="it-IT"/>
        </a:p>
      </dgm:t>
    </dgm:pt>
    <dgm:pt modelId="{7B8E25B5-44EA-4A92-9A94-7C27A93DEAE1}" type="sibTrans" cxnId="{64AE68C3-1E1E-4202-9C5F-AC1BCBAFBAFA}">
      <dgm:prSet/>
      <dgm:spPr/>
      <dgm:t>
        <a:bodyPr/>
        <a:lstStyle/>
        <a:p>
          <a:endParaRPr lang="it-IT"/>
        </a:p>
      </dgm:t>
    </dgm:pt>
    <dgm:pt modelId="{8A8446F9-983C-4955-B696-68EDBDFFDE81}">
      <dgm:prSet phldrT="[Testo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3200" b="1" dirty="0" smtClean="0">
              <a:solidFill>
                <a:srgbClr val="002060"/>
              </a:solidFill>
            </a:rPr>
            <a:t>relazioni</a:t>
          </a:r>
        </a:p>
        <a:p>
          <a:pPr>
            <a:spcAft>
              <a:spcPts val="0"/>
            </a:spcAft>
          </a:pPr>
          <a:r>
            <a:rPr lang="it-IT" sz="3200" b="1" dirty="0" smtClean="0">
              <a:solidFill>
                <a:srgbClr val="002060"/>
              </a:solidFill>
            </a:rPr>
            <a:t>sociali</a:t>
          </a:r>
          <a:endParaRPr lang="it-IT" sz="3200" b="1" dirty="0">
            <a:solidFill>
              <a:srgbClr val="002060"/>
            </a:solidFill>
          </a:endParaRPr>
        </a:p>
      </dgm:t>
    </dgm:pt>
    <dgm:pt modelId="{90784698-A3E9-4A15-96E8-BC54D541E986}" type="parTrans" cxnId="{A5BF91E9-1BAD-41B3-A6CE-4B1B9C05F6FB}">
      <dgm:prSet/>
      <dgm:spPr/>
      <dgm:t>
        <a:bodyPr/>
        <a:lstStyle/>
        <a:p>
          <a:endParaRPr lang="it-IT"/>
        </a:p>
      </dgm:t>
    </dgm:pt>
    <dgm:pt modelId="{ECEC5F02-0546-4280-BA2C-46C3D5DF5E92}" type="sibTrans" cxnId="{A5BF91E9-1BAD-41B3-A6CE-4B1B9C05F6FB}">
      <dgm:prSet/>
      <dgm:spPr/>
      <dgm:t>
        <a:bodyPr/>
        <a:lstStyle/>
        <a:p>
          <a:endParaRPr lang="it-IT"/>
        </a:p>
      </dgm:t>
    </dgm:pt>
    <dgm:pt modelId="{59AB97FA-AE4C-45BC-86FE-7DCE17CF0BE4}">
      <dgm:prSet phldrT="[Tes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3600" b="1" dirty="0" smtClean="0">
              <a:solidFill>
                <a:srgbClr val="002060"/>
              </a:solidFill>
            </a:rPr>
            <a:t>spirito</a:t>
          </a:r>
          <a:endParaRPr lang="it-IT" sz="3600" b="1" dirty="0">
            <a:solidFill>
              <a:srgbClr val="002060"/>
            </a:solidFill>
          </a:endParaRPr>
        </a:p>
      </dgm:t>
    </dgm:pt>
    <dgm:pt modelId="{837C9427-0E4A-40D7-9064-4A596A38D27E}" type="parTrans" cxnId="{9D9CDF96-5206-43BF-81B6-6AAAEDC5BBB4}">
      <dgm:prSet/>
      <dgm:spPr/>
      <dgm:t>
        <a:bodyPr/>
        <a:lstStyle/>
        <a:p>
          <a:endParaRPr lang="it-IT"/>
        </a:p>
      </dgm:t>
    </dgm:pt>
    <dgm:pt modelId="{7A0561A7-E801-4EA2-8B9D-F8D7F53F981D}" type="sibTrans" cxnId="{9D9CDF96-5206-43BF-81B6-6AAAEDC5BBB4}">
      <dgm:prSet/>
      <dgm:spPr/>
      <dgm:t>
        <a:bodyPr/>
        <a:lstStyle/>
        <a:p>
          <a:endParaRPr lang="it-IT"/>
        </a:p>
      </dgm:t>
    </dgm:pt>
    <dgm:pt modelId="{B55D0783-D51B-4DD2-8B51-9D8063FB363C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3200" b="1" dirty="0" smtClean="0">
              <a:solidFill>
                <a:schemeClr val="tx1"/>
              </a:solidFill>
            </a:rPr>
            <a:t>corpo</a:t>
          </a:r>
          <a:endParaRPr lang="it-IT" sz="3200" b="1" dirty="0">
            <a:solidFill>
              <a:schemeClr val="tx1"/>
            </a:solidFill>
          </a:endParaRPr>
        </a:p>
      </dgm:t>
    </dgm:pt>
    <dgm:pt modelId="{125BCCC9-2E12-4A2D-A95D-9BE843D9B670}" type="parTrans" cxnId="{A118E6C7-3EC1-4F8F-98B3-7B12C1A505C7}">
      <dgm:prSet/>
      <dgm:spPr/>
      <dgm:t>
        <a:bodyPr/>
        <a:lstStyle/>
        <a:p>
          <a:endParaRPr lang="it-IT"/>
        </a:p>
      </dgm:t>
    </dgm:pt>
    <dgm:pt modelId="{9ED2C3BE-F483-49D6-A9AA-D69901201E5F}" type="sibTrans" cxnId="{A118E6C7-3EC1-4F8F-98B3-7B12C1A505C7}">
      <dgm:prSet/>
      <dgm:spPr/>
      <dgm:t>
        <a:bodyPr/>
        <a:lstStyle/>
        <a:p>
          <a:endParaRPr lang="it-IT"/>
        </a:p>
      </dgm:t>
    </dgm:pt>
    <dgm:pt modelId="{AE1E0530-CF5F-4B62-9ADC-DA35C2B2B2AF}" type="pres">
      <dgm:prSet presAssocID="{0850622F-D2F8-4315-97B6-02603590F9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B32EF43-F1F0-49B3-85EC-879EE084213D}" type="pres">
      <dgm:prSet presAssocID="{D1553A69-353C-4BCD-9124-D106D887B36C}" presName="centerShape" presStyleLbl="node0" presStyleIdx="0" presStyleCnt="1" custScaleX="166064" custScaleY="116831" custLinFactNeighborX="-45" custLinFactNeighborY="-45"/>
      <dgm:spPr/>
      <dgm:t>
        <a:bodyPr/>
        <a:lstStyle/>
        <a:p>
          <a:endParaRPr lang="it-IT"/>
        </a:p>
      </dgm:t>
    </dgm:pt>
    <dgm:pt modelId="{05CDD2DE-59E8-40E3-843D-0DB0E6E388E5}" type="pres">
      <dgm:prSet presAssocID="{8D75678A-C76C-4ED4-B18B-4C4447E91A77}" presName="node" presStyleLbl="node1" presStyleIdx="0" presStyleCnt="4" custScaleX="211479" custScaleY="151716" custRadScaleRad="74517" custRadScaleInc="104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870C46-5595-4EE1-97CD-769A0C236F16}" type="pres">
      <dgm:prSet presAssocID="{8D75678A-C76C-4ED4-B18B-4C4447E91A77}" presName="dummy" presStyleCnt="0"/>
      <dgm:spPr/>
      <dgm:t>
        <a:bodyPr/>
        <a:lstStyle/>
        <a:p>
          <a:endParaRPr lang="it-IT"/>
        </a:p>
      </dgm:t>
    </dgm:pt>
    <dgm:pt modelId="{AB64B4BA-6C82-44E4-8F2F-1AD368316CB5}" type="pres">
      <dgm:prSet presAssocID="{7B8E25B5-44EA-4A92-9A94-7C27A93DEAE1}" presName="sibTrans" presStyleLbl="sibTrans2D1" presStyleIdx="0" presStyleCnt="4"/>
      <dgm:spPr/>
      <dgm:t>
        <a:bodyPr/>
        <a:lstStyle/>
        <a:p>
          <a:endParaRPr lang="it-IT"/>
        </a:p>
      </dgm:t>
    </dgm:pt>
    <dgm:pt modelId="{9CCD8912-617E-41B7-9A3A-53372C4E2F7D}" type="pres">
      <dgm:prSet presAssocID="{8A8446F9-983C-4955-B696-68EDBDFFDE81}" presName="node" presStyleLbl="node1" presStyleIdx="1" presStyleCnt="4" custAng="0" custScaleX="261531" custScaleY="120091" custRadScaleRad="142198" custRadScaleInc="55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4A110B-51EA-4D8D-A3A5-47F1273EA01D}" type="pres">
      <dgm:prSet presAssocID="{8A8446F9-983C-4955-B696-68EDBDFFDE81}" presName="dummy" presStyleCnt="0"/>
      <dgm:spPr/>
      <dgm:t>
        <a:bodyPr/>
        <a:lstStyle/>
        <a:p>
          <a:endParaRPr lang="it-IT"/>
        </a:p>
      </dgm:t>
    </dgm:pt>
    <dgm:pt modelId="{5D73E8BC-25F5-4BE8-8B05-5793F801D28F}" type="pres">
      <dgm:prSet presAssocID="{ECEC5F02-0546-4280-BA2C-46C3D5DF5E92}" presName="sibTrans" presStyleLbl="sibTrans2D1" presStyleIdx="1" presStyleCnt="4"/>
      <dgm:spPr/>
      <dgm:t>
        <a:bodyPr/>
        <a:lstStyle/>
        <a:p>
          <a:endParaRPr lang="it-IT"/>
        </a:p>
      </dgm:t>
    </dgm:pt>
    <dgm:pt modelId="{FF786771-856F-438C-85D9-968401B0CA77}" type="pres">
      <dgm:prSet presAssocID="{59AB97FA-AE4C-45BC-86FE-7DCE17CF0BE4}" presName="node" presStyleLbl="node1" presStyleIdx="2" presStyleCnt="4" custScaleX="289751" custScaleY="152650" custRadScaleRad="94072" custRadScaleInc="-224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92E818-EB99-4286-B522-E11936EF6E4A}" type="pres">
      <dgm:prSet presAssocID="{59AB97FA-AE4C-45BC-86FE-7DCE17CF0BE4}" presName="dummy" presStyleCnt="0"/>
      <dgm:spPr/>
      <dgm:t>
        <a:bodyPr/>
        <a:lstStyle/>
        <a:p>
          <a:endParaRPr lang="it-IT"/>
        </a:p>
      </dgm:t>
    </dgm:pt>
    <dgm:pt modelId="{81B89650-4D54-4618-82D3-FDCA296343AE}" type="pres">
      <dgm:prSet presAssocID="{7A0561A7-E801-4EA2-8B9D-F8D7F53F981D}" presName="sibTrans" presStyleLbl="sibTrans2D1" presStyleIdx="2" presStyleCnt="4"/>
      <dgm:spPr/>
      <dgm:t>
        <a:bodyPr/>
        <a:lstStyle/>
        <a:p>
          <a:endParaRPr lang="it-IT"/>
        </a:p>
      </dgm:t>
    </dgm:pt>
    <dgm:pt modelId="{B18DE9CA-C8BD-451E-8CFF-939B5D78E51E}" type="pres">
      <dgm:prSet presAssocID="{B55D0783-D51B-4DD2-8B51-9D8063FB363C}" presName="node" presStyleLbl="node1" presStyleIdx="3" presStyleCnt="4" custScaleX="184709" custScaleY="107281" custRadScaleRad="119453" custRadScaleInc="-13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47805D-A21F-479F-AA8D-452843529592}" type="pres">
      <dgm:prSet presAssocID="{B55D0783-D51B-4DD2-8B51-9D8063FB363C}" presName="dummy" presStyleCnt="0"/>
      <dgm:spPr/>
      <dgm:t>
        <a:bodyPr/>
        <a:lstStyle/>
        <a:p>
          <a:endParaRPr lang="it-IT"/>
        </a:p>
      </dgm:t>
    </dgm:pt>
    <dgm:pt modelId="{720A5D4A-F611-4E93-9BE0-9F65C67DADCA}" type="pres">
      <dgm:prSet presAssocID="{9ED2C3BE-F483-49D6-A9AA-D69901201E5F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23E7CFE7-B39A-4F32-A1EA-8B60A2DD8608}" type="presOf" srcId="{9ED2C3BE-F483-49D6-A9AA-D69901201E5F}" destId="{720A5D4A-F611-4E93-9BE0-9F65C67DADCA}" srcOrd="0" destOrd="0" presId="urn:microsoft.com/office/officeart/2005/8/layout/radial6"/>
    <dgm:cxn modelId="{65B0E307-2756-41D3-8141-F62F779BF7C5}" type="presOf" srcId="{59AB97FA-AE4C-45BC-86FE-7DCE17CF0BE4}" destId="{FF786771-856F-438C-85D9-968401B0CA77}" srcOrd="0" destOrd="0" presId="urn:microsoft.com/office/officeart/2005/8/layout/radial6"/>
    <dgm:cxn modelId="{83CD1BB9-E8BB-436E-8291-D3D394786E17}" type="presOf" srcId="{0850622F-D2F8-4315-97B6-02603590F922}" destId="{AE1E0530-CF5F-4B62-9ADC-DA35C2B2B2AF}" srcOrd="0" destOrd="0" presId="urn:microsoft.com/office/officeart/2005/8/layout/radial6"/>
    <dgm:cxn modelId="{87C45CFA-1BC9-4B45-B5C0-C8E2AB8FB65C}" type="presOf" srcId="{7B8E25B5-44EA-4A92-9A94-7C27A93DEAE1}" destId="{AB64B4BA-6C82-44E4-8F2F-1AD368316CB5}" srcOrd="0" destOrd="0" presId="urn:microsoft.com/office/officeart/2005/8/layout/radial6"/>
    <dgm:cxn modelId="{A5BF91E9-1BAD-41B3-A6CE-4B1B9C05F6FB}" srcId="{D1553A69-353C-4BCD-9124-D106D887B36C}" destId="{8A8446F9-983C-4955-B696-68EDBDFFDE81}" srcOrd="1" destOrd="0" parTransId="{90784698-A3E9-4A15-96E8-BC54D541E986}" sibTransId="{ECEC5F02-0546-4280-BA2C-46C3D5DF5E92}"/>
    <dgm:cxn modelId="{A118E6C7-3EC1-4F8F-98B3-7B12C1A505C7}" srcId="{D1553A69-353C-4BCD-9124-D106D887B36C}" destId="{B55D0783-D51B-4DD2-8B51-9D8063FB363C}" srcOrd="3" destOrd="0" parTransId="{125BCCC9-2E12-4A2D-A95D-9BE843D9B670}" sibTransId="{9ED2C3BE-F483-49D6-A9AA-D69901201E5F}"/>
    <dgm:cxn modelId="{4D4E3587-5FED-47A8-A668-A74BF35E666D}" type="presOf" srcId="{7A0561A7-E801-4EA2-8B9D-F8D7F53F981D}" destId="{81B89650-4D54-4618-82D3-FDCA296343AE}" srcOrd="0" destOrd="0" presId="urn:microsoft.com/office/officeart/2005/8/layout/radial6"/>
    <dgm:cxn modelId="{64AE68C3-1E1E-4202-9C5F-AC1BCBAFBAFA}" srcId="{D1553A69-353C-4BCD-9124-D106D887B36C}" destId="{8D75678A-C76C-4ED4-B18B-4C4447E91A77}" srcOrd="0" destOrd="0" parTransId="{A2885364-0F1E-44CE-BCB2-14643880841C}" sibTransId="{7B8E25B5-44EA-4A92-9A94-7C27A93DEAE1}"/>
    <dgm:cxn modelId="{28C559C3-0A73-4929-944E-219E67B552FB}" type="presOf" srcId="{D1553A69-353C-4BCD-9124-D106D887B36C}" destId="{6B32EF43-F1F0-49B3-85EC-879EE084213D}" srcOrd="0" destOrd="0" presId="urn:microsoft.com/office/officeart/2005/8/layout/radial6"/>
    <dgm:cxn modelId="{76B66833-44D3-49AF-AD3F-EF4A1888287A}" type="presOf" srcId="{8A8446F9-983C-4955-B696-68EDBDFFDE81}" destId="{9CCD8912-617E-41B7-9A3A-53372C4E2F7D}" srcOrd="0" destOrd="0" presId="urn:microsoft.com/office/officeart/2005/8/layout/radial6"/>
    <dgm:cxn modelId="{8AD48600-1038-4B2F-98B2-4CEB0924D06A}" type="presOf" srcId="{8D75678A-C76C-4ED4-B18B-4C4447E91A77}" destId="{05CDD2DE-59E8-40E3-843D-0DB0E6E388E5}" srcOrd="0" destOrd="0" presId="urn:microsoft.com/office/officeart/2005/8/layout/radial6"/>
    <dgm:cxn modelId="{E11FE27F-7CC9-4213-A8D0-26F3B4B04E2B}" srcId="{0850622F-D2F8-4315-97B6-02603590F922}" destId="{D1553A69-353C-4BCD-9124-D106D887B36C}" srcOrd="0" destOrd="0" parTransId="{FC2146B7-5D4B-4357-8171-F41AEBD04AB3}" sibTransId="{86269CE4-F8F3-4DD7-BAD7-7832003E554E}"/>
    <dgm:cxn modelId="{9674E111-622C-4224-B76C-7FDADAE54541}" type="presOf" srcId="{B55D0783-D51B-4DD2-8B51-9D8063FB363C}" destId="{B18DE9CA-C8BD-451E-8CFF-939B5D78E51E}" srcOrd="0" destOrd="0" presId="urn:microsoft.com/office/officeart/2005/8/layout/radial6"/>
    <dgm:cxn modelId="{4A29DC5B-37F2-4F62-B4E1-894D02871C46}" type="presOf" srcId="{ECEC5F02-0546-4280-BA2C-46C3D5DF5E92}" destId="{5D73E8BC-25F5-4BE8-8B05-5793F801D28F}" srcOrd="0" destOrd="0" presId="urn:microsoft.com/office/officeart/2005/8/layout/radial6"/>
    <dgm:cxn modelId="{9D9CDF96-5206-43BF-81B6-6AAAEDC5BBB4}" srcId="{D1553A69-353C-4BCD-9124-D106D887B36C}" destId="{59AB97FA-AE4C-45BC-86FE-7DCE17CF0BE4}" srcOrd="2" destOrd="0" parTransId="{837C9427-0E4A-40D7-9064-4A596A38D27E}" sibTransId="{7A0561A7-E801-4EA2-8B9D-F8D7F53F981D}"/>
    <dgm:cxn modelId="{2B1975DA-2471-4640-9AD5-540AB24B15D8}" type="presParOf" srcId="{AE1E0530-CF5F-4B62-9ADC-DA35C2B2B2AF}" destId="{6B32EF43-F1F0-49B3-85EC-879EE084213D}" srcOrd="0" destOrd="0" presId="urn:microsoft.com/office/officeart/2005/8/layout/radial6"/>
    <dgm:cxn modelId="{119C68C4-2F88-48AD-B777-8B4A0DD6CA8A}" type="presParOf" srcId="{AE1E0530-CF5F-4B62-9ADC-DA35C2B2B2AF}" destId="{05CDD2DE-59E8-40E3-843D-0DB0E6E388E5}" srcOrd="1" destOrd="0" presId="urn:microsoft.com/office/officeart/2005/8/layout/radial6"/>
    <dgm:cxn modelId="{14CADC26-4BA8-4D00-832C-13F63DD0847C}" type="presParOf" srcId="{AE1E0530-CF5F-4B62-9ADC-DA35C2B2B2AF}" destId="{AB870C46-5595-4EE1-97CD-769A0C236F16}" srcOrd="2" destOrd="0" presId="urn:microsoft.com/office/officeart/2005/8/layout/radial6"/>
    <dgm:cxn modelId="{AF51A902-84EE-4333-A457-36ABE92E6BC6}" type="presParOf" srcId="{AE1E0530-CF5F-4B62-9ADC-DA35C2B2B2AF}" destId="{AB64B4BA-6C82-44E4-8F2F-1AD368316CB5}" srcOrd="3" destOrd="0" presId="urn:microsoft.com/office/officeart/2005/8/layout/radial6"/>
    <dgm:cxn modelId="{E55C6EF5-9008-4E08-9011-7F8C3015E21D}" type="presParOf" srcId="{AE1E0530-CF5F-4B62-9ADC-DA35C2B2B2AF}" destId="{9CCD8912-617E-41B7-9A3A-53372C4E2F7D}" srcOrd="4" destOrd="0" presId="urn:microsoft.com/office/officeart/2005/8/layout/radial6"/>
    <dgm:cxn modelId="{92D4AC3F-563A-4CF8-A3BE-D81E91A7FD61}" type="presParOf" srcId="{AE1E0530-CF5F-4B62-9ADC-DA35C2B2B2AF}" destId="{B94A110B-51EA-4D8D-A3A5-47F1273EA01D}" srcOrd="5" destOrd="0" presId="urn:microsoft.com/office/officeart/2005/8/layout/radial6"/>
    <dgm:cxn modelId="{8571C91A-21D7-4139-848B-ABAEBE35683A}" type="presParOf" srcId="{AE1E0530-CF5F-4B62-9ADC-DA35C2B2B2AF}" destId="{5D73E8BC-25F5-4BE8-8B05-5793F801D28F}" srcOrd="6" destOrd="0" presId="urn:microsoft.com/office/officeart/2005/8/layout/radial6"/>
    <dgm:cxn modelId="{7739AB41-1FF5-4D8F-8B62-941B1F031F14}" type="presParOf" srcId="{AE1E0530-CF5F-4B62-9ADC-DA35C2B2B2AF}" destId="{FF786771-856F-438C-85D9-968401B0CA77}" srcOrd="7" destOrd="0" presId="urn:microsoft.com/office/officeart/2005/8/layout/radial6"/>
    <dgm:cxn modelId="{54C98AB0-EC6E-48C4-BD72-DAC46E6DF256}" type="presParOf" srcId="{AE1E0530-CF5F-4B62-9ADC-DA35C2B2B2AF}" destId="{7A92E818-EB99-4286-B522-E11936EF6E4A}" srcOrd="8" destOrd="0" presId="urn:microsoft.com/office/officeart/2005/8/layout/radial6"/>
    <dgm:cxn modelId="{9AB99144-9B64-4880-ADDE-7EF3142167DF}" type="presParOf" srcId="{AE1E0530-CF5F-4B62-9ADC-DA35C2B2B2AF}" destId="{81B89650-4D54-4618-82D3-FDCA296343AE}" srcOrd="9" destOrd="0" presId="urn:microsoft.com/office/officeart/2005/8/layout/radial6"/>
    <dgm:cxn modelId="{B0CC35D1-9546-4C98-A783-1B677F8A8780}" type="presParOf" srcId="{AE1E0530-CF5F-4B62-9ADC-DA35C2B2B2AF}" destId="{B18DE9CA-C8BD-451E-8CFF-939B5D78E51E}" srcOrd="10" destOrd="0" presId="urn:microsoft.com/office/officeart/2005/8/layout/radial6"/>
    <dgm:cxn modelId="{A42DCAE4-A952-4C15-B560-125C80805CA0}" type="presParOf" srcId="{AE1E0530-CF5F-4B62-9ADC-DA35C2B2B2AF}" destId="{8747805D-A21F-479F-AA8D-452843529592}" srcOrd="11" destOrd="0" presId="urn:microsoft.com/office/officeart/2005/8/layout/radial6"/>
    <dgm:cxn modelId="{60F9679C-8826-42B1-954D-0554FB74AE1F}" type="presParOf" srcId="{AE1E0530-CF5F-4B62-9ADC-DA35C2B2B2AF}" destId="{720A5D4A-F611-4E93-9BE0-9F65C67DAD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729132-D574-44CB-B8E0-03B98332EA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4B2F4E00-A202-4A32-8E7E-8CFA28DEBC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Arial" charset="0"/>
            </a:rPr>
            <a:t>BURNOUT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2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Arial" charset="0"/>
            </a:rPr>
            <a:t>PROBLEMA</a:t>
          </a:r>
        </a:p>
      </dgm:t>
    </dgm:pt>
    <dgm:pt modelId="{38F23BF0-5E28-4E71-BBE9-578C9539767E}" type="parTrans" cxnId="{A1DC5E22-5FB1-4A93-A7BA-7725D52FA378}">
      <dgm:prSet/>
      <dgm:spPr/>
      <dgm:t>
        <a:bodyPr/>
        <a:lstStyle/>
        <a:p>
          <a:endParaRPr lang="it-IT"/>
        </a:p>
      </dgm:t>
    </dgm:pt>
    <dgm:pt modelId="{B2520363-FB56-4060-B879-234C237AA25E}" type="sibTrans" cxnId="{A1DC5E22-5FB1-4A93-A7BA-7725D52FA378}">
      <dgm:prSet/>
      <dgm:spPr>
        <a:solidFill>
          <a:srgbClr val="92D050"/>
        </a:solidFill>
      </dgm:spPr>
      <dgm:t>
        <a:bodyPr/>
        <a:lstStyle/>
        <a:p>
          <a:endParaRPr lang="it-IT"/>
        </a:p>
      </dgm:t>
    </dgm:pt>
    <dgm:pt modelId="{98CF1A11-8CA5-4313-B37C-0B65465218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ANALISI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SITUAZIONE</a:t>
          </a:r>
        </a:p>
      </dgm:t>
    </dgm:pt>
    <dgm:pt modelId="{A940F416-5B6C-4DBD-91EC-E4D58AB7D12E}" type="parTrans" cxnId="{FE2CC3D4-865E-4C71-875B-D3DCAD294E1E}">
      <dgm:prSet/>
      <dgm:spPr/>
      <dgm:t>
        <a:bodyPr/>
        <a:lstStyle/>
        <a:p>
          <a:endParaRPr lang="it-IT"/>
        </a:p>
      </dgm:t>
    </dgm:pt>
    <dgm:pt modelId="{55229C23-1780-414E-B121-D01D757E58FE}" type="sibTrans" cxnId="{FE2CC3D4-865E-4C71-875B-D3DCAD294E1E}">
      <dgm:prSet/>
      <dgm:spPr>
        <a:solidFill>
          <a:srgbClr val="00B0F0"/>
        </a:solidFill>
      </dgm:spPr>
      <dgm:t>
        <a:bodyPr/>
        <a:lstStyle/>
        <a:p>
          <a:endParaRPr lang="it-IT"/>
        </a:p>
      </dgm:t>
    </dgm:pt>
    <dgm:pt modelId="{64B88D04-214A-4DFA-BFE5-63DD1A523B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identità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professionale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MISSION</a:t>
          </a:r>
        </a:p>
      </dgm:t>
    </dgm:pt>
    <dgm:pt modelId="{900B8050-A7B2-4C12-BEC6-697C87E1FCB5}" type="parTrans" cxnId="{DE448E2A-EFB8-46E2-9B40-F351B6CBB89C}">
      <dgm:prSet/>
      <dgm:spPr/>
      <dgm:t>
        <a:bodyPr/>
        <a:lstStyle/>
        <a:p>
          <a:endParaRPr lang="it-IT"/>
        </a:p>
      </dgm:t>
    </dgm:pt>
    <dgm:pt modelId="{204D0582-A896-4BE1-9406-A36CF5266CFC}" type="sibTrans" cxnId="{DE448E2A-EFB8-46E2-9B40-F351B6CBB89C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9140267-BE1E-4CD0-8A6E-AC53786343A7}" type="pres">
      <dgm:prSet presAssocID="{3F729132-D574-44CB-B8E0-03B98332EA95}" presName="cycle" presStyleCnt="0">
        <dgm:presLayoutVars>
          <dgm:dir/>
          <dgm:resizeHandles val="exact"/>
        </dgm:presLayoutVars>
      </dgm:prSet>
      <dgm:spPr/>
    </dgm:pt>
    <dgm:pt modelId="{92E89FAC-BAF4-4F51-86B3-93CD73B3D91B}" type="pres">
      <dgm:prSet presAssocID="{4B2F4E00-A202-4A32-8E7E-8CFA28DEBC84}" presName="dummy" presStyleCnt="0"/>
      <dgm:spPr/>
    </dgm:pt>
    <dgm:pt modelId="{9FAC763E-78D6-485E-9BE3-B4156DFE30B3}" type="pres">
      <dgm:prSet presAssocID="{4B2F4E00-A202-4A32-8E7E-8CFA28DEBC84}" presName="node" presStyleLbl="revTx" presStyleIdx="0" presStyleCnt="3" custRadScaleRad="97556" custRadScaleInc="90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17F517-502C-4A41-B3B6-4AFAB7EA7187}" type="pres">
      <dgm:prSet presAssocID="{B2520363-FB56-4060-B879-234C237AA25E}" presName="sibTrans" presStyleLbl="node1" presStyleIdx="0" presStyleCnt="3" custLinFactNeighborX="678" custLinFactNeighborY="-4566"/>
      <dgm:spPr/>
      <dgm:t>
        <a:bodyPr/>
        <a:lstStyle/>
        <a:p>
          <a:endParaRPr lang="it-IT"/>
        </a:p>
      </dgm:t>
    </dgm:pt>
    <dgm:pt modelId="{B8E19F25-5577-454A-83F9-3C61AA5655C7}" type="pres">
      <dgm:prSet presAssocID="{98CF1A11-8CA5-4313-B37C-0B65465218FF}" presName="dummy" presStyleCnt="0"/>
      <dgm:spPr/>
    </dgm:pt>
    <dgm:pt modelId="{765D1EBF-1CCB-4F82-A5F3-6C08CEA26E4B}" type="pres">
      <dgm:prSet presAssocID="{98CF1A11-8CA5-4313-B37C-0B65465218F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2EDE99-D572-45B5-B4F2-8FE03EA17BEA}" type="pres">
      <dgm:prSet presAssocID="{55229C23-1780-414E-B121-D01D757E58FE}" presName="sibTrans" presStyleLbl="node1" presStyleIdx="1" presStyleCnt="3"/>
      <dgm:spPr/>
      <dgm:t>
        <a:bodyPr/>
        <a:lstStyle/>
        <a:p>
          <a:endParaRPr lang="it-IT"/>
        </a:p>
      </dgm:t>
    </dgm:pt>
    <dgm:pt modelId="{75A2C08B-A0E9-4830-BD09-6A23A56BDE5A}" type="pres">
      <dgm:prSet presAssocID="{64B88D04-214A-4DFA-BFE5-63DD1A523BC6}" presName="dummy" presStyleCnt="0"/>
      <dgm:spPr/>
    </dgm:pt>
    <dgm:pt modelId="{9EE3B6BE-3D69-49FD-B56A-53F7B23799C8}" type="pres">
      <dgm:prSet presAssocID="{64B88D04-214A-4DFA-BFE5-63DD1A523BC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BAFEAB-160E-404C-8EDF-2CCEECFF88D6}" type="pres">
      <dgm:prSet presAssocID="{204D0582-A896-4BE1-9406-A36CF5266CFC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FD1A0549-1973-47AA-A4CB-38FD2CDD1285}" type="presOf" srcId="{204D0582-A896-4BE1-9406-A36CF5266CFC}" destId="{D5BAFEAB-160E-404C-8EDF-2CCEECFF88D6}" srcOrd="0" destOrd="0" presId="urn:microsoft.com/office/officeart/2005/8/layout/cycle1"/>
    <dgm:cxn modelId="{FE2CC3D4-865E-4C71-875B-D3DCAD294E1E}" srcId="{3F729132-D574-44CB-B8E0-03B98332EA95}" destId="{98CF1A11-8CA5-4313-B37C-0B65465218FF}" srcOrd="1" destOrd="0" parTransId="{A940F416-5B6C-4DBD-91EC-E4D58AB7D12E}" sibTransId="{55229C23-1780-414E-B121-D01D757E58FE}"/>
    <dgm:cxn modelId="{A65AE41E-7893-4826-A2B9-005E66F04802}" type="presOf" srcId="{3F729132-D574-44CB-B8E0-03B98332EA95}" destId="{F9140267-BE1E-4CD0-8A6E-AC53786343A7}" srcOrd="0" destOrd="0" presId="urn:microsoft.com/office/officeart/2005/8/layout/cycle1"/>
    <dgm:cxn modelId="{6AC70788-0756-4710-98B9-4E70F12A4F82}" type="presOf" srcId="{4B2F4E00-A202-4A32-8E7E-8CFA28DEBC84}" destId="{9FAC763E-78D6-485E-9BE3-B4156DFE30B3}" srcOrd="0" destOrd="0" presId="urn:microsoft.com/office/officeart/2005/8/layout/cycle1"/>
    <dgm:cxn modelId="{6FEFBFD9-92F7-443E-8678-F465058925E0}" type="presOf" srcId="{98CF1A11-8CA5-4313-B37C-0B65465218FF}" destId="{765D1EBF-1CCB-4F82-A5F3-6C08CEA26E4B}" srcOrd="0" destOrd="0" presId="urn:microsoft.com/office/officeart/2005/8/layout/cycle1"/>
    <dgm:cxn modelId="{081AB93F-6072-4724-B41B-C20CA71695F9}" type="presOf" srcId="{B2520363-FB56-4060-B879-234C237AA25E}" destId="{7C17F517-502C-4A41-B3B6-4AFAB7EA7187}" srcOrd="0" destOrd="0" presId="urn:microsoft.com/office/officeart/2005/8/layout/cycle1"/>
    <dgm:cxn modelId="{DE448E2A-EFB8-46E2-9B40-F351B6CBB89C}" srcId="{3F729132-D574-44CB-B8E0-03B98332EA95}" destId="{64B88D04-214A-4DFA-BFE5-63DD1A523BC6}" srcOrd="2" destOrd="0" parTransId="{900B8050-A7B2-4C12-BEC6-697C87E1FCB5}" sibTransId="{204D0582-A896-4BE1-9406-A36CF5266CFC}"/>
    <dgm:cxn modelId="{8A4824B2-15CC-466F-9465-AEDAD939B0B9}" type="presOf" srcId="{64B88D04-214A-4DFA-BFE5-63DD1A523BC6}" destId="{9EE3B6BE-3D69-49FD-B56A-53F7B23799C8}" srcOrd="0" destOrd="0" presId="urn:microsoft.com/office/officeart/2005/8/layout/cycle1"/>
    <dgm:cxn modelId="{A1DC5E22-5FB1-4A93-A7BA-7725D52FA378}" srcId="{3F729132-D574-44CB-B8E0-03B98332EA95}" destId="{4B2F4E00-A202-4A32-8E7E-8CFA28DEBC84}" srcOrd="0" destOrd="0" parTransId="{38F23BF0-5E28-4E71-BBE9-578C9539767E}" sibTransId="{B2520363-FB56-4060-B879-234C237AA25E}"/>
    <dgm:cxn modelId="{C70E5BB8-2FB5-41DA-857B-BBA778A219F5}" type="presOf" srcId="{55229C23-1780-414E-B121-D01D757E58FE}" destId="{332EDE99-D572-45B5-B4F2-8FE03EA17BEA}" srcOrd="0" destOrd="0" presId="urn:microsoft.com/office/officeart/2005/8/layout/cycle1"/>
    <dgm:cxn modelId="{BD585F16-3FD8-4A26-A858-C46F4859E054}" type="presParOf" srcId="{F9140267-BE1E-4CD0-8A6E-AC53786343A7}" destId="{92E89FAC-BAF4-4F51-86B3-93CD73B3D91B}" srcOrd="0" destOrd="0" presId="urn:microsoft.com/office/officeart/2005/8/layout/cycle1"/>
    <dgm:cxn modelId="{43A63C46-D41E-4283-975A-FBA594EA256E}" type="presParOf" srcId="{F9140267-BE1E-4CD0-8A6E-AC53786343A7}" destId="{9FAC763E-78D6-485E-9BE3-B4156DFE30B3}" srcOrd="1" destOrd="0" presId="urn:microsoft.com/office/officeart/2005/8/layout/cycle1"/>
    <dgm:cxn modelId="{9DE0A7E1-D330-4C9F-B5FF-5B1AA929619D}" type="presParOf" srcId="{F9140267-BE1E-4CD0-8A6E-AC53786343A7}" destId="{7C17F517-502C-4A41-B3B6-4AFAB7EA7187}" srcOrd="2" destOrd="0" presId="urn:microsoft.com/office/officeart/2005/8/layout/cycle1"/>
    <dgm:cxn modelId="{85FA3F66-A410-4165-B789-0EB1329F8151}" type="presParOf" srcId="{F9140267-BE1E-4CD0-8A6E-AC53786343A7}" destId="{B8E19F25-5577-454A-83F9-3C61AA5655C7}" srcOrd="3" destOrd="0" presId="urn:microsoft.com/office/officeart/2005/8/layout/cycle1"/>
    <dgm:cxn modelId="{2E416855-2D63-4D6A-8FAE-B6F5696E923C}" type="presParOf" srcId="{F9140267-BE1E-4CD0-8A6E-AC53786343A7}" destId="{765D1EBF-1CCB-4F82-A5F3-6C08CEA26E4B}" srcOrd="4" destOrd="0" presId="urn:microsoft.com/office/officeart/2005/8/layout/cycle1"/>
    <dgm:cxn modelId="{8FB62611-1244-46D9-BBE2-B12224F70C02}" type="presParOf" srcId="{F9140267-BE1E-4CD0-8A6E-AC53786343A7}" destId="{332EDE99-D572-45B5-B4F2-8FE03EA17BEA}" srcOrd="5" destOrd="0" presId="urn:microsoft.com/office/officeart/2005/8/layout/cycle1"/>
    <dgm:cxn modelId="{5D12A27E-89F2-4351-B8DD-E72AAD1F23B4}" type="presParOf" srcId="{F9140267-BE1E-4CD0-8A6E-AC53786343A7}" destId="{75A2C08B-A0E9-4830-BD09-6A23A56BDE5A}" srcOrd="6" destOrd="0" presId="urn:microsoft.com/office/officeart/2005/8/layout/cycle1"/>
    <dgm:cxn modelId="{0CDD1B0B-A22D-45ED-B364-9621F58FA4BE}" type="presParOf" srcId="{F9140267-BE1E-4CD0-8A6E-AC53786343A7}" destId="{9EE3B6BE-3D69-49FD-B56A-53F7B23799C8}" srcOrd="7" destOrd="0" presId="urn:microsoft.com/office/officeart/2005/8/layout/cycle1"/>
    <dgm:cxn modelId="{E143918D-6D34-4B58-BEDA-1B85ADB60BB3}" type="presParOf" srcId="{F9140267-BE1E-4CD0-8A6E-AC53786343A7}" destId="{D5BAFEAB-160E-404C-8EDF-2CCEECFF88D6}" srcOrd="8" destOrd="0" presId="urn:microsoft.com/office/officeart/2005/8/layout/cycle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729132-D574-44CB-B8E0-03B98332EA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4B2F4E00-A202-4A32-8E7E-8CFA28DEBC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2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Arial" charset="0"/>
            </a:rPr>
            <a:t>RISPOSTA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Arial" charset="0"/>
            </a:rPr>
            <a:t>BURNOUT</a:t>
          </a:r>
        </a:p>
      </dgm:t>
    </dgm:pt>
    <dgm:pt modelId="{38F23BF0-5E28-4E71-BBE9-578C9539767E}" type="parTrans" cxnId="{A1DC5E22-5FB1-4A93-A7BA-7725D52FA378}">
      <dgm:prSet/>
      <dgm:spPr/>
      <dgm:t>
        <a:bodyPr/>
        <a:lstStyle/>
        <a:p>
          <a:endParaRPr lang="it-IT"/>
        </a:p>
      </dgm:t>
    </dgm:pt>
    <dgm:pt modelId="{B2520363-FB56-4060-B879-234C237AA25E}" type="sibTrans" cxnId="{A1DC5E22-5FB1-4A93-A7BA-7725D52FA378}">
      <dgm:prSet/>
      <dgm:spPr>
        <a:solidFill>
          <a:srgbClr val="92D050"/>
        </a:solidFill>
      </dgm:spPr>
      <dgm:t>
        <a:bodyPr/>
        <a:lstStyle/>
        <a:p>
          <a:endParaRPr lang="it-IT"/>
        </a:p>
      </dgm:t>
    </dgm:pt>
    <dgm:pt modelId="{98CF1A11-8CA5-4313-B37C-0B65465218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ANALISI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SITUAZIONE</a:t>
          </a:r>
        </a:p>
      </dgm:t>
    </dgm:pt>
    <dgm:pt modelId="{A940F416-5B6C-4DBD-91EC-E4D58AB7D12E}" type="parTrans" cxnId="{FE2CC3D4-865E-4C71-875B-D3DCAD294E1E}">
      <dgm:prSet/>
      <dgm:spPr/>
      <dgm:t>
        <a:bodyPr/>
        <a:lstStyle/>
        <a:p>
          <a:endParaRPr lang="it-IT"/>
        </a:p>
      </dgm:t>
    </dgm:pt>
    <dgm:pt modelId="{55229C23-1780-414E-B121-D01D757E58FE}" type="sibTrans" cxnId="{FE2CC3D4-865E-4C71-875B-D3DCAD294E1E}">
      <dgm:prSet/>
      <dgm:spPr>
        <a:solidFill>
          <a:srgbClr val="00B0F0"/>
        </a:solidFill>
      </dgm:spPr>
      <dgm:t>
        <a:bodyPr/>
        <a:lstStyle/>
        <a:p>
          <a:endParaRPr lang="it-IT"/>
        </a:p>
      </dgm:t>
    </dgm:pt>
    <dgm:pt modelId="{64B88D04-214A-4DFA-BFE5-63DD1A523B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identità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professionale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MISSION</a:t>
          </a:r>
        </a:p>
      </dgm:t>
    </dgm:pt>
    <dgm:pt modelId="{900B8050-A7B2-4C12-BEC6-697C87E1FCB5}" type="parTrans" cxnId="{DE448E2A-EFB8-46E2-9B40-F351B6CBB89C}">
      <dgm:prSet/>
      <dgm:spPr/>
      <dgm:t>
        <a:bodyPr/>
        <a:lstStyle/>
        <a:p>
          <a:endParaRPr lang="it-IT"/>
        </a:p>
      </dgm:t>
    </dgm:pt>
    <dgm:pt modelId="{204D0582-A896-4BE1-9406-A36CF5266CFC}" type="sibTrans" cxnId="{DE448E2A-EFB8-46E2-9B40-F351B6CBB89C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9140267-BE1E-4CD0-8A6E-AC53786343A7}" type="pres">
      <dgm:prSet presAssocID="{3F729132-D574-44CB-B8E0-03B98332EA95}" presName="cycle" presStyleCnt="0">
        <dgm:presLayoutVars>
          <dgm:dir/>
          <dgm:resizeHandles val="exact"/>
        </dgm:presLayoutVars>
      </dgm:prSet>
      <dgm:spPr/>
    </dgm:pt>
    <dgm:pt modelId="{92E89FAC-BAF4-4F51-86B3-93CD73B3D91B}" type="pres">
      <dgm:prSet presAssocID="{4B2F4E00-A202-4A32-8E7E-8CFA28DEBC84}" presName="dummy" presStyleCnt="0"/>
      <dgm:spPr/>
    </dgm:pt>
    <dgm:pt modelId="{9FAC763E-78D6-485E-9BE3-B4156DFE30B3}" type="pres">
      <dgm:prSet presAssocID="{4B2F4E00-A202-4A32-8E7E-8CFA28DEBC8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17F517-502C-4A41-B3B6-4AFAB7EA7187}" type="pres">
      <dgm:prSet presAssocID="{B2520363-FB56-4060-B879-234C237AA25E}" presName="sibTrans" presStyleLbl="node1" presStyleIdx="0" presStyleCnt="3"/>
      <dgm:spPr/>
      <dgm:t>
        <a:bodyPr/>
        <a:lstStyle/>
        <a:p>
          <a:endParaRPr lang="it-IT"/>
        </a:p>
      </dgm:t>
    </dgm:pt>
    <dgm:pt modelId="{B8E19F25-5577-454A-83F9-3C61AA5655C7}" type="pres">
      <dgm:prSet presAssocID="{98CF1A11-8CA5-4313-B37C-0B65465218FF}" presName="dummy" presStyleCnt="0"/>
      <dgm:spPr/>
    </dgm:pt>
    <dgm:pt modelId="{765D1EBF-1CCB-4F82-A5F3-6C08CEA26E4B}" type="pres">
      <dgm:prSet presAssocID="{98CF1A11-8CA5-4313-B37C-0B65465218F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2EDE99-D572-45B5-B4F2-8FE03EA17BEA}" type="pres">
      <dgm:prSet presAssocID="{55229C23-1780-414E-B121-D01D757E58FE}" presName="sibTrans" presStyleLbl="node1" presStyleIdx="1" presStyleCnt="3"/>
      <dgm:spPr/>
      <dgm:t>
        <a:bodyPr/>
        <a:lstStyle/>
        <a:p>
          <a:endParaRPr lang="it-IT"/>
        </a:p>
      </dgm:t>
    </dgm:pt>
    <dgm:pt modelId="{75A2C08B-A0E9-4830-BD09-6A23A56BDE5A}" type="pres">
      <dgm:prSet presAssocID="{64B88D04-214A-4DFA-BFE5-63DD1A523BC6}" presName="dummy" presStyleCnt="0"/>
      <dgm:spPr/>
    </dgm:pt>
    <dgm:pt modelId="{9EE3B6BE-3D69-49FD-B56A-53F7B23799C8}" type="pres">
      <dgm:prSet presAssocID="{64B88D04-214A-4DFA-BFE5-63DD1A523BC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BAFEAB-160E-404C-8EDF-2CCEECFF88D6}" type="pres">
      <dgm:prSet presAssocID="{204D0582-A896-4BE1-9406-A36CF5266CFC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1F1DF6BC-E550-402E-B11C-D4581F14772A}" type="presOf" srcId="{4B2F4E00-A202-4A32-8E7E-8CFA28DEBC84}" destId="{9FAC763E-78D6-485E-9BE3-B4156DFE30B3}" srcOrd="0" destOrd="0" presId="urn:microsoft.com/office/officeart/2005/8/layout/cycle1"/>
    <dgm:cxn modelId="{0D743A2A-9E15-4EB8-8481-9C3CA3666288}" type="presOf" srcId="{98CF1A11-8CA5-4313-B37C-0B65465218FF}" destId="{765D1EBF-1CCB-4F82-A5F3-6C08CEA26E4B}" srcOrd="0" destOrd="0" presId="urn:microsoft.com/office/officeart/2005/8/layout/cycle1"/>
    <dgm:cxn modelId="{FE2CC3D4-865E-4C71-875B-D3DCAD294E1E}" srcId="{3F729132-D574-44CB-B8E0-03B98332EA95}" destId="{98CF1A11-8CA5-4313-B37C-0B65465218FF}" srcOrd="1" destOrd="0" parTransId="{A940F416-5B6C-4DBD-91EC-E4D58AB7D12E}" sibTransId="{55229C23-1780-414E-B121-D01D757E58FE}"/>
    <dgm:cxn modelId="{14976C0A-85A0-4A62-B8BF-33A9110F0743}" type="presOf" srcId="{64B88D04-214A-4DFA-BFE5-63DD1A523BC6}" destId="{9EE3B6BE-3D69-49FD-B56A-53F7B23799C8}" srcOrd="0" destOrd="0" presId="urn:microsoft.com/office/officeart/2005/8/layout/cycle1"/>
    <dgm:cxn modelId="{7F01E32F-2FE8-4851-90D5-FD5376069E69}" type="presOf" srcId="{3F729132-D574-44CB-B8E0-03B98332EA95}" destId="{F9140267-BE1E-4CD0-8A6E-AC53786343A7}" srcOrd="0" destOrd="0" presId="urn:microsoft.com/office/officeart/2005/8/layout/cycle1"/>
    <dgm:cxn modelId="{1640D108-736B-4066-80AB-543845DB1E37}" type="presOf" srcId="{B2520363-FB56-4060-B879-234C237AA25E}" destId="{7C17F517-502C-4A41-B3B6-4AFAB7EA7187}" srcOrd="0" destOrd="0" presId="urn:microsoft.com/office/officeart/2005/8/layout/cycle1"/>
    <dgm:cxn modelId="{916436BB-FB3A-417A-8C66-355532E07105}" type="presOf" srcId="{55229C23-1780-414E-B121-D01D757E58FE}" destId="{332EDE99-D572-45B5-B4F2-8FE03EA17BEA}" srcOrd="0" destOrd="0" presId="urn:microsoft.com/office/officeart/2005/8/layout/cycle1"/>
    <dgm:cxn modelId="{DE448E2A-EFB8-46E2-9B40-F351B6CBB89C}" srcId="{3F729132-D574-44CB-B8E0-03B98332EA95}" destId="{64B88D04-214A-4DFA-BFE5-63DD1A523BC6}" srcOrd="2" destOrd="0" parTransId="{900B8050-A7B2-4C12-BEC6-697C87E1FCB5}" sibTransId="{204D0582-A896-4BE1-9406-A36CF5266CFC}"/>
    <dgm:cxn modelId="{3BD11A32-A591-49FD-821E-BC4A79C934BB}" type="presOf" srcId="{204D0582-A896-4BE1-9406-A36CF5266CFC}" destId="{D5BAFEAB-160E-404C-8EDF-2CCEECFF88D6}" srcOrd="0" destOrd="0" presId="urn:microsoft.com/office/officeart/2005/8/layout/cycle1"/>
    <dgm:cxn modelId="{A1DC5E22-5FB1-4A93-A7BA-7725D52FA378}" srcId="{3F729132-D574-44CB-B8E0-03B98332EA95}" destId="{4B2F4E00-A202-4A32-8E7E-8CFA28DEBC84}" srcOrd="0" destOrd="0" parTransId="{38F23BF0-5E28-4E71-BBE9-578C9539767E}" sibTransId="{B2520363-FB56-4060-B879-234C237AA25E}"/>
    <dgm:cxn modelId="{5799EBB5-8D16-4AF7-9FFB-8F25C127A479}" type="presParOf" srcId="{F9140267-BE1E-4CD0-8A6E-AC53786343A7}" destId="{92E89FAC-BAF4-4F51-86B3-93CD73B3D91B}" srcOrd="0" destOrd="0" presId="urn:microsoft.com/office/officeart/2005/8/layout/cycle1"/>
    <dgm:cxn modelId="{CF6E6030-481C-4D60-BB95-263776F67AB4}" type="presParOf" srcId="{F9140267-BE1E-4CD0-8A6E-AC53786343A7}" destId="{9FAC763E-78D6-485E-9BE3-B4156DFE30B3}" srcOrd="1" destOrd="0" presId="urn:microsoft.com/office/officeart/2005/8/layout/cycle1"/>
    <dgm:cxn modelId="{2D4974AA-2020-4351-BF7F-530E43AB3CEA}" type="presParOf" srcId="{F9140267-BE1E-4CD0-8A6E-AC53786343A7}" destId="{7C17F517-502C-4A41-B3B6-4AFAB7EA7187}" srcOrd="2" destOrd="0" presId="urn:microsoft.com/office/officeart/2005/8/layout/cycle1"/>
    <dgm:cxn modelId="{19FA4E2B-08DC-469E-A07C-AE56A890721A}" type="presParOf" srcId="{F9140267-BE1E-4CD0-8A6E-AC53786343A7}" destId="{B8E19F25-5577-454A-83F9-3C61AA5655C7}" srcOrd="3" destOrd="0" presId="urn:microsoft.com/office/officeart/2005/8/layout/cycle1"/>
    <dgm:cxn modelId="{322DCC67-C6CC-4A86-841A-8A17DF319038}" type="presParOf" srcId="{F9140267-BE1E-4CD0-8A6E-AC53786343A7}" destId="{765D1EBF-1CCB-4F82-A5F3-6C08CEA26E4B}" srcOrd="4" destOrd="0" presId="urn:microsoft.com/office/officeart/2005/8/layout/cycle1"/>
    <dgm:cxn modelId="{4146C187-F030-4191-B278-E9456E47E125}" type="presParOf" srcId="{F9140267-BE1E-4CD0-8A6E-AC53786343A7}" destId="{332EDE99-D572-45B5-B4F2-8FE03EA17BEA}" srcOrd="5" destOrd="0" presId="urn:microsoft.com/office/officeart/2005/8/layout/cycle1"/>
    <dgm:cxn modelId="{B300FB35-1E2C-49D7-BD75-FFB10C18E81B}" type="presParOf" srcId="{F9140267-BE1E-4CD0-8A6E-AC53786343A7}" destId="{75A2C08B-A0E9-4830-BD09-6A23A56BDE5A}" srcOrd="6" destOrd="0" presId="urn:microsoft.com/office/officeart/2005/8/layout/cycle1"/>
    <dgm:cxn modelId="{04D4A877-5F12-4F13-9C89-AA5C2C588A41}" type="presParOf" srcId="{F9140267-BE1E-4CD0-8A6E-AC53786343A7}" destId="{9EE3B6BE-3D69-49FD-B56A-53F7B23799C8}" srcOrd="7" destOrd="0" presId="urn:microsoft.com/office/officeart/2005/8/layout/cycle1"/>
    <dgm:cxn modelId="{4106A175-919C-4505-9990-A027350C1C60}" type="presParOf" srcId="{F9140267-BE1E-4CD0-8A6E-AC53786343A7}" destId="{D5BAFEAB-160E-404C-8EDF-2CCEECFF88D6}" srcOrd="8" destOrd="0" presId="urn:microsoft.com/office/officeart/2005/8/layout/cycle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317" cy="3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04" y="0"/>
            <a:ext cx="4302317" cy="3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487"/>
            <a:ext cx="4302317" cy="3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04" y="6456487"/>
            <a:ext cx="4302317" cy="3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E57A970-C625-48E2-8D42-B7C513711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640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317" cy="3401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004" y="0"/>
            <a:ext cx="4302317" cy="3401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5CBB54-3A10-4C93-A7FC-2D1878202C9E}" type="datetimeFigureOut">
              <a:rPr lang="it-IT"/>
              <a:pPr>
                <a:defRPr/>
              </a:pPr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29330"/>
            <a:ext cx="7941310" cy="305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56487"/>
            <a:ext cx="4302317" cy="340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004" y="6456487"/>
            <a:ext cx="4302317" cy="3401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DA20EA-48E1-4CD8-AE81-A6104FB831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2993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20EA-48E1-4CD8-AE81-A6104FB8319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2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20EA-48E1-4CD8-AE81-A6104FB8319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969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20EA-48E1-4CD8-AE81-A6104FB8319D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18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A20EA-48E1-4CD8-AE81-A6104FB8319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947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B9CF8-831B-4396-91A5-20CDA17AF968}" type="slidenum">
              <a:rPr lang="it-IT" smtClean="0"/>
              <a:pPr/>
              <a:t>25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67898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754858-049B-48BE-94A5-3A1E1E90572E}" type="slidenum">
              <a:rPr lang="it-IT" smtClean="0"/>
              <a:pPr/>
              <a:t>28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39388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2C2B-F98A-4A3E-956C-90ED8535742A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092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2F2A-EAE5-40B3-98D4-11D0B6D033E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397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616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28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736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337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081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012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43C9-7B74-4773-AA82-3158F127CA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204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724A-9CB8-4BA2-B5CE-DE6030A52F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180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9B8F-92D8-44F2-BB7E-663A2C76AA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263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7D6D6-74FD-4DB1-93DC-345BB4AB64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183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C700D-7F87-4EEF-9E94-5E139EBF10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10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F8344-9405-4CE9-9D50-BE7705F1BF4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199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D2C55-67D4-4871-BB1D-1A46E20D872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36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75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4B59A-A864-4514-AA68-AEE4D600767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12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E6C31-AED3-4BE0-9E6B-5B61EDA493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344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Ciriè 332016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743564A-345E-4DF9-BACD-CCC59CF748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112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39752" y="6199114"/>
            <a:ext cx="4320480" cy="338214"/>
          </a:xfrm>
        </p:spPr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766315"/>
            <a:ext cx="7416824" cy="3693319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5000" b="1" dirty="0" smtClean="0">
                <a:latin typeface="Berlin Sans FB Demi" panose="020E0802020502020306" pitchFamily="34" charset="0"/>
                <a:cs typeface="Times New Roman" pitchFamily="18" charset="0"/>
              </a:rPr>
              <a:t>PRENDITI CURA DI TE </a:t>
            </a:r>
          </a:p>
          <a:p>
            <a:pPr algn="ctr"/>
            <a:r>
              <a:rPr lang="it-IT" sz="4000" dirty="0" smtClean="0">
                <a:latin typeface="Berlin Sans FB Demi" panose="020E0802020502020306" pitchFamily="34" charset="0"/>
                <a:cs typeface="Times New Roman" pitchFamily="18" charset="0"/>
              </a:rPr>
              <a:t>delle tue motivazioni</a:t>
            </a:r>
          </a:p>
          <a:p>
            <a:pPr algn="ctr"/>
            <a:r>
              <a:rPr lang="it-IT" sz="4000" b="1" dirty="0">
                <a:solidFill>
                  <a:srgbClr val="FFFF00"/>
                </a:solidFill>
                <a:latin typeface="Berlin Sans FB Demi" panose="020E0802020502020306" pitchFamily="34" charset="0"/>
                <a:cs typeface="Times New Roman" pitchFamily="18" charset="0"/>
              </a:rPr>
              <a:t>p</a:t>
            </a:r>
            <a:r>
              <a:rPr lang="it-IT" sz="4000" b="1" dirty="0" smtClean="0">
                <a:solidFill>
                  <a:srgbClr val="FFFF00"/>
                </a:solidFill>
                <a:latin typeface="Berlin Sans FB Demi" panose="020E0802020502020306" pitchFamily="34" charset="0"/>
                <a:cs typeface="Times New Roman" pitchFamily="18" charset="0"/>
              </a:rPr>
              <a:t>er curare senza bruciarsi</a:t>
            </a:r>
          </a:p>
          <a:p>
            <a:pPr algn="ctr"/>
            <a:endParaRPr lang="it-IT" sz="4000" dirty="0" smtClean="0">
              <a:latin typeface="Berlin Sans FB Demi" panose="020E0802020502020306" pitchFamily="34" charset="0"/>
              <a:cs typeface="Times New Roman" pitchFamily="18" charset="0"/>
            </a:endParaRPr>
          </a:p>
          <a:p>
            <a:pPr algn="ctr"/>
            <a:endParaRPr lang="it-IT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52676" y="3789040"/>
            <a:ext cx="5910656" cy="221599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000" b="1" i="1" dirty="0" smtClean="0">
                <a:latin typeface="Times New Roman" pitchFamily="18" charset="0"/>
                <a:cs typeface="Times New Roman" pitchFamily="18" charset="0"/>
              </a:rPr>
              <a:t>p. Luciano Sandrin</a:t>
            </a:r>
          </a:p>
          <a:p>
            <a:pPr algn="ctr"/>
            <a:endParaRPr lang="it-IT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Ospedale di Cremona</a:t>
            </a:r>
          </a:p>
          <a:p>
            <a:pPr algn="ctr"/>
            <a:r>
              <a:rPr lang="it-I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ottobre </a:t>
            </a:r>
            <a:r>
              <a:rPr lang="it-I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it-IT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0459" y="6407945"/>
            <a:ext cx="4464496" cy="258765"/>
          </a:xfr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" name="Picture 6" descr="aiutare senza bruciar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696173" cy="42524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211960" y="404664"/>
            <a:ext cx="3848078" cy="5472608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capire e lavorare sulle proprie </a:t>
            </a:r>
            <a:r>
              <a:rPr lang="it-IT" sz="2800" b="1" dirty="0" smtClean="0"/>
              <a:t>motivazioni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è importante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per migliorare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le </a:t>
            </a:r>
            <a:r>
              <a:rPr lang="it-IT" sz="2800" b="1" dirty="0" smtClean="0"/>
              <a:t>relazioni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con coloro che vogliamo aiutare e prevenire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il </a:t>
            </a:r>
            <a:r>
              <a:rPr lang="it-IT" sz="2800" b="1" dirty="0" smtClean="0"/>
              <a:t>BURNOUT</a:t>
            </a:r>
          </a:p>
          <a:p>
            <a:pPr algn="ctr"/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55575" y="189275"/>
            <a:ext cx="7560841" cy="6309420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32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FF00"/>
                </a:solidFill>
              </a:rPr>
              <a:t>B </a:t>
            </a:r>
            <a:r>
              <a:rPr lang="it-IT" sz="4000" b="1" dirty="0">
                <a:solidFill>
                  <a:srgbClr val="FFFF00"/>
                </a:solidFill>
              </a:rPr>
              <a:t>U R N O U T</a:t>
            </a:r>
          </a:p>
          <a:p>
            <a:pPr algn="ctr">
              <a:defRPr/>
            </a:pPr>
            <a:r>
              <a:rPr lang="it-IT" sz="4000" dirty="0"/>
              <a:t>bruciarsi</a:t>
            </a:r>
          </a:p>
          <a:p>
            <a:pPr algn="ctr">
              <a:defRPr/>
            </a:pPr>
            <a:endParaRPr lang="it-IT" b="1" dirty="0"/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stress lavorativo   </a:t>
            </a:r>
            <a:endParaRPr lang="it-IT" sz="32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delle professioni di aiuto </a:t>
            </a:r>
          </a:p>
          <a:p>
            <a:pPr algn="ctr">
              <a:defRPr/>
            </a:pPr>
            <a:r>
              <a:rPr lang="it-IT" sz="3200" dirty="0"/>
              <a:t>( </a:t>
            </a:r>
            <a:r>
              <a:rPr lang="it-IT" sz="3200" b="1" i="1" dirty="0"/>
              <a:t>helping professions </a:t>
            </a:r>
            <a:r>
              <a:rPr lang="it-IT" sz="3200" dirty="0"/>
              <a:t>)</a:t>
            </a:r>
            <a:endParaRPr lang="it-IT" sz="3200" b="1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rapporti interpersonali </a:t>
            </a:r>
          </a:p>
          <a:p>
            <a:pPr algn="ctr">
              <a:defRPr/>
            </a:pPr>
            <a:r>
              <a:rPr lang="it-IT" sz="3200" b="1" dirty="0"/>
              <a:t>frequenti </a:t>
            </a:r>
          </a:p>
          <a:p>
            <a:pPr algn="ctr">
              <a:defRPr/>
            </a:pPr>
            <a:r>
              <a:rPr lang="it-IT" sz="3200" b="1" dirty="0"/>
              <a:t>coinvolgenti</a:t>
            </a:r>
          </a:p>
          <a:p>
            <a:pPr algn="ctr">
              <a:defRPr/>
            </a:pPr>
            <a:r>
              <a:rPr lang="it-IT" sz="3200" b="1" dirty="0"/>
              <a:t>emotivamente </a:t>
            </a:r>
            <a:r>
              <a:rPr lang="it-IT" sz="3200" b="1" dirty="0" smtClean="0"/>
              <a:t>intensi</a:t>
            </a:r>
          </a:p>
          <a:p>
            <a:pPr algn="ctr">
              <a:defRPr/>
            </a:pPr>
            <a:endParaRPr lang="it-IT" sz="32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48359" y="848326"/>
            <a:ext cx="7272808" cy="4647426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che entrano in gioco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riguardano </a:t>
            </a:r>
          </a:p>
          <a:p>
            <a:pPr algn="ctr">
              <a:defRPr/>
            </a:pP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la sua personalità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intesse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lavorativo </a:t>
            </a:r>
          </a:p>
          <a:p>
            <a:pPr algn="ctr">
              <a:defRPr/>
            </a:pP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1741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1956" y="6217926"/>
            <a:ext cx="4688160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5"/>
          <p:cNvSpPr>
            <a:spLocks noChangeArrowheads="1"/>
          </p:cNvSpPr>
          <p:nvPr/>
        </p:nvSpPr>
        <p:spPr bwMode="auto">
          <a:xfrm>
            <a:off x="0" y="0"/>
            <a:ext cx="9001125" cy="6357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55440" y="663003"/>
            <a:ext cx="72015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99"/>
                </a:solidFill>
              </a:rPr>
              <a:t>          </a:t>
            </a:r>
            <a:r>
              <a:rPr lang="it-IT" sz="6000" b="1" dirty="0">
                <a:solidFill>
                  <a:srgbClr val="003399"/>
                </a:solidFill>
              </a:rPr>
              <a:t>PERSONA</a:t>
            </a:r>
          </a:p>
          <a:p>
            <a:pPr algn="ctr">
              <a:defRPr/>
            </a:pPr>
            <a:endParaRPr lang="it-IT" sz="4400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it-IT" sz="4000" b="1" dirty="0" smtClean="0">
                <a:solidFill>
                  <a:srgbClr val="C00000"/>
                </a:solidFill>
              </a:rPr>
              <a:t>RELAZIONE </a:t>
            </a:r>
            <a:endParaRPr lang="it-IT" sz="4000" b="1" dirty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lang="it-IT" sz="4000" b="1" dirty="0">
                <a:solidFill>
                  <a:srgbClr val="C00000"/>
                </a:solidFill>
              </a:rPr>
              <a:t>		di </a:t>
            </a:r>
            <a:r>
              <a:rPr lang="it-IT" sz="4000" b="1" dirty="0" smtClean="0">
                <a:solidFill>
                  <a:srgbClr val="C00000"/>
                </a:solidFill>
              </a:rPr>
              <a:t>AIUTO </a:t>
            </a:r>
          </a:p>
          <a:p>
            <a:pPr algn="r">
              <a:defRPr/>
            </a:pPr>
            <a:r>
              <a:rPr lang="it-IT" sz="4000" b="1" dirty="0">
                <a:solidFill>
                  <a:srgbClr val="C00000"/>
                </a:solidFill>
              </a:rPr>
              <a:t>e</a:t>
            </a:r>
            <a:r>
              <a:rPr lang="it-IT" sz="4000" b="1" dirty="0" smtClean="0">
                <a:solidFill>
                  <a:srgbClr val="C00000"/>
                </a:solidFill>
              </a:rPr>
              <a:t> di CURA</a:t>
            </a:r>
            <a:endParaRPr lang="it-IT" sz="40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it-IT" sz="4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4400" b="1" dirty="0" smtClean="0">
                <a:solidFill>
                  <a:srgbClr val="FF0000"/>
                </a:solidFill>
              </a:rPr>
              <a:t>          </a:t>
            </a:r>
            <a:r>
              <a:rPr lang="it-IT" sz="4800" b="1" dirty="0">
                <a:solidFill>
                  <a:srgbClr val="336600"/>
                </a:solidFill>
              </a:rPr>
              <a:t>CONTESTO</a:t>
            </a:r>
          </a:p>
          <a:p>
            <a:pPr algn="ctr">
              <a:defRPr/>
            </a:pPr>
            <a:endParaRPr lang="it-IT" sz="3600" b="1" dirty="0"/>
          </a:p>
        </p:txBody>
      </p:sp>
      <p:sp>
        <p:nvSpPr>
          <p:cNvPr id="1946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3464024" cy="457200"/>
          </a:xfrm>
          <a:noFill/>
        </p:spPr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 smtClean="0"/>
          </a:p>
        </p:txBody>
      </p:sp>
      <p:pic>
        <p:nvPicPr>
          <p:cNvPr id="2050" name="Picture 2" descr="http://www.prelievidomicilioroma.it/it/images/cure-igieniche-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9369"/>
            <a:ext cx="4133631" cy="27591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552" y="992888"/>
            <a:ext cx="7992888" cy="461664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200" dirty="0"/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 </a:t>
            </a: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essere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difficoltà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BILANCIARE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ASPETTATIVE </a:t>
            </a:r>
          </a:p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legate all’immagine di sé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risposte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può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</a:t>
            </a:r>
          </a:p>
          <a:p>
            <a:pPr algn="ctr"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3600" b="1" dirty="0"/>
          </a:p>
        </p:txBody>
      </p:sp>
      <p:sp>
        <p:nvSpPr>
          <p:cNvPr id="2048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7784" y="6165304"/>
            <a:ext cx="4472136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958785"/>
            <a:ext cx="9144000" cy="295465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200" dirty="0"/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 </a:t>
            </a: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essere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 di 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MOTIVAZIONI DELUSE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3600" b="1" dirty="0"/>
          </a:p>
        </p:txBody>
      </p:sp>
      <p:sp>
        <p:nvSpPr>
          <p:cNvPr id="2048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7784" y="6019803"/>
            <a:ext cx="4392488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2050" name="Picture 2" descr="Risultati immagini per bur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671" y="620688"/>
            <a:ext cx="68146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6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93" y="1484784"/>
            <a:ext cx="5733564" cy="47554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4694" y="331550"/>
            <a:ext cx="610152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SCALA o PIRAMIDE </a:t>
            </a:r>
          </a:p>
          <a:p>
            <a:pPr algn="ctr"/>
            <a:r>
              <a:rPr lang="it-IT" sz="2800" b="1" dirty="0" smtClean="0"/>
              <a:t>DEI BISOGNI DI MASLOW</a:t>
            </a:r>
            <a:endParaRPr lang="it-IT" sz="28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355348"/>
            <a:ext cx="1694239" cy="194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503" y="2839047"/>
            <a:ext cx="2286209" cy="34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3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2347862575"/>
              </p:ext>
            </p:extLst>
          </p:nvPr>
        </p:nvGraphicFramePr>
        <p:xfrm>
          <a:off x="343636" y="338538"/>
          <a:ext cx="8620852" cy="611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51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5750" y="236538"/>
            <a:ext cx="5870575" cy="618630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3600" b="1" dirty="0"/>
              <a:t>	</a:t>
            </a:r>
          </a:p>
          <a:p>
            <a:pPr marL="342900" indent="-342900">
              <a:defRPr/>
            </a:pPr>
            <a:r>
              <a:rPr lang="it-IT" sz="3600" b="1" dirty="0"/>
              <a:t>	   </a:t>
            </a: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ENTUSIASMO 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 di miele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STAGNAZIONE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stanchezza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FRUSTRAZIONE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APATIA </a:t>
            </a:r>
          </a:p>
          <a:p>
            <a:pPr marL="342900" indent="-34290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</a:p>
          <a:p>
            <a:pPr marL="342900" indent="-342900">
              <a:defRPr/>
            </a:pPr>
            <a:r>
              <a:rPr lang="it-IT" sz="2800" dirty="0"/>
              <a:t>			</a:t>
            </a:r>
          </a:p>
        </p:txBody>
      </p:sp>
      <p:pic>
        <p:nvPicPr>
          <p:cNvPr id="33795" name="Picture 6" descr="Casc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55" y="692696"/>
            <a:ext cx="3981846" cy="298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8" descr="Palude%20del%20Capitano%20-%20Spunnulata%20Grande%20foto%201%20(ld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580">
            <a:off x="4824707" y="3020672"/>
            <a:ext cx="3763686" cy="30067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79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97445" y="6425144"/>
            <a:ext cx="4248472" cy="293162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9512" y="1269700"/>
            <a:ext cx="8784976" cy="495520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Christina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Maslach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burnout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una sindrome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(insieme di sintomi)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n’esperienza caratterizzata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</a:p>
          <a:p>
            <a:pPr algn="ctr">
              <a:defRPr/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esaurimento emotivo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spersonalizzazione dei rapporti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realizzazione-senso di fallimento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dirty="0"/>
              <a:t> </a:t>
            </a:r>
          </a:p>
        </p:txBody>
      </p:sp>
      <p:sp>
        <p:nvSpPr>
          <p:cNvPr id="3584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032448" cy="318789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31746" name="Picture 2" descr="http://berkeley.edu/news/chancellor/bim/images/masl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80997" cy="225719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07704" y="263818"/>
            <a:ext cx="7056883" cy="5970588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it-IT" dirty="0">
              <a:latin typeface="Arial" charset="0"/>
            </a:endParaRPr>
          </a:p>
          <a:p>
            <a:pPr algn="ctr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All’Angelus del 20 agosto 2006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Benedetto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XVI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 ricordato che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Bernardo da Chiaravalle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ammoniva Papa Eugenio III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guardarsi dai pericoli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 un’attività eccessiva,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perché le molte occupazioni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conducono spesso alla </a:t>
            </a:r>
          </a:p>
          <a:p>
            <a:pPr algn="ctr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durezza del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cuore…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non sono altro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 sofferenza dello spirito,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smarrimento dell’intelligenza,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dispersione della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grazia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it-IT" sz="2800" b="1" dirty="0">
              <a:latin typeface="Arial" charset="0"/>
            </a:endParaRPr>
          </a:p>
        </p:txBody>
      </p:sp>
      <p:pic>
        <p:nvPicPr>
          <p:cNvPr id="5124" name="Picture 8" descr="angelus2aprile200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52251"/>
            <a:ext cx="2055943" cy="435183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59832" y="6381328"/>
            <a:ext cx="4256112" cy="276941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223605"/>
            <a:ext cx="9144000" cy="6093976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3200" b="1" dirty="0"/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PERSONALI</a:t>
            </a:r>
          </a:p>
          <a:p>
            <a:pPr algn="ctr">
              <a:defRPr/>
            </a:pPr>
            <a:endParaRPr lang="it-IT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di burnout è colui che …</a:t>
            </a:r>
          </a:p>
          <a:p>
            <a:pPr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confonde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 affettive 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professionali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800" b="1" dirty="0">
                <a:solidFill>
                  <a:srgbClr val="FFFF00"/>
                </a:solidFill>
              </a:rPr>
              <a:t>scarsa stima di sé </a:t>
            </a:r>
          </a:p>
          <a:p>
            <a:pPr>
              <a:defRPr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è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rapporti con gli altri </a:t>
            </a: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800" b="1" dirty="0" smtClean="0">
                <a:solidFill>
                  <a:srgbClr val="FFFF00"/>
                </a:solidFill>
              </a:rPr>
              <a:t>non </a:t>
            </a:r>
            <a:r>
              <a:rPr lang="it-IT" sz="2800" b="1" dirty="0">
                <a:solidFill>
                  <a:srgbClr val="FFFF00"/>
                </a:solidFill>
              </a:rPr>
              <a:t>conosce</a:t>
            </a:r>
            <a:r>
              <a:rPr lang="it-IT" sz="2800" b="1" dirty="0"/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sue forze e debolezze </a:t>
            </a: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soddisfare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nell’attività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il bisogno di realizzazione,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affetto,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accettazione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approvazione…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dirty="0"/>
              <a:t> </a:t>
            </a:r>
          </a:p>
        </p:txBody>
      </p:sp>
      <p:sp>
        <p:nvSpPr>
          <p:cNvPr id="2150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4032448" cy="204933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9512" y="659408"/>
            <a:ext cx="8712968" cy="560153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it-IT" dirty="0"/>
          </a:p>
          <a:p>
            <a:pPr algn="ctr">
              <a:defRPr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CONTESTO LAVORATIVO-RELAZIONALE </a:t>
            </a:r>
          </a:p>
          <a:p>
            <a:pPr algn="ctr"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di burnout è segnato </a:t>
            </a:r>
          </a:p>
          <a:p>
            <a:pPr algn="ctr"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grande 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istanza tra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richieste e risorse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 sempre in posizione di aiuto</a:t>
            </a:r>
          </a:p>
          <a:p>
            <a:pPr algn="ctr">
              <a:defRPr/>
            </a:pP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dover sempre dare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 a contatto con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 </a:t>
            </a:r>
          </a:p>
          <a:p>
            <a:pPr algn="ctr"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 poco tempo per ascoltare </a:t>
            </a:r>
            <a:endParaRPr lang="it-IT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soddisfare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loro richieste </a:t>
            </a:r>
          </a:p>
          <a:p>
            <a:pPr algn="ctr">
              <a:defRPr/>
            </a:pP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AVER TEMPO PER SÉ</a:t>
            </a:r>
          </a:p>
          <a:p>
            <a:pPr algn="ctr">
              <a:defRPr/>
            </a:pPr>
            <a:endParaRPr lang="it-IT" sz="1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528" y="645949"/>
            <a:ext cx="8581048" cy="5293757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’è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forte stress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legato alla difficoltà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accordare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le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attese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fuori di noi o dentro di noi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“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chiarezza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definizione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ruoli e dei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ll’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-soddisfazione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MOTIVAZIONI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3200" b="1" dirty="0"/>
              <a:t> </a:t>
            </a:r>
          </a:p>
        </p:txBody>
      </p:sp>
      <p:sp>
        <p:nvSpPr>
          <p:cNvPr id="2355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83768" y="6278563"/>
            <a:ext cx="4392488" cy="318789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812360" y="5943600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3320008" cy="457200"/>
          </a:xfrm>
          <a:noFill/>
        </p:spPr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 smtClean="0"/>
          </a:p>
        </p:txBody>
      </p:sp>
      <p:sp>
        <p:nvSpPr>
          <p:cNvPr id="24581" name="Oval 30"/>
          <p:cNvSpPr>
            <a:spLocks noChangeArrowheads="1"/>
          </p:cNvSpPr>
          <p:nvPr/>
        </p:nvSpPr>
        <p:spPr bwMode="auto">
          <a:xfrm>
            <a:off x="1023093" y="780001"/>
            <a:ext cx="7632700" cy="360045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7483" name="Oval 27"/>
          <p:cNvSpPr>
            <a:spLocks noChangeArrowheads="1"/>
          </p:cNvSpPr>
          <p:nvPr/>
        </p:nvSpPr>
        <p:spPr bwMode="auto">
          <a:xfrm>
            <a:off x="2206151" y="3678240"/>
            <a:ext cx="5545138" cy="2235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</a:t>
            </a:r>
          </a:p>
          <a:p>
            <a:pPr algn="ctr"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2386332" y="1703063"/>
            <a:ext cx="5184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RICHIESTE</a:t>
            </a:r>
          </a:p>
          <a:p>
            <a:pPr algn="ctr">
              <a:defRPr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civicolab.it/wp-content/uploads/2013/07/peso-sulle-sp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66" y="312596"/>
            <a:ext cx="2277304" cy="263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59832" y="6019803"/>
            <a:ext cx="4371998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4581" name="Oval 30"/>
          <p:cNvSpPr>
            <a:spLocks noChangeArrowheads="1"/>
          </p:cNvSpPr>
          <p:nvPr/>
        </p:nvSpPr>
        <p:spPr bwMode="auto">
          <a:xfrm>
            <a:off x="1475655" y="908719"/>
            <a:ext cx="7180137" cy="3471731"/>
          </a:xfrm>
          <a:prstGeom prst="ellipse">
            <a:avLst/>
          </a:prstGeom>
          <a:solidFill>
            <a:srgbClr val="00206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7483" name="Oval 27"/>
          <p:cNvSpPr>
            <a:spLocks noChangeArrowheads="1"/>
          </p:cNvSpPr>
          <p:nvPr/>
        </p:nvSpPr>
        <p:spPr bwMode="auto">
          <a:xfrm>
            <a:off x="2411760" y="3557902"/>
            <a:ext cx="5362666" cy="22352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REALTÀ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2627784" y="2014352"/>
            <a:ext cx="48040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3074" name="Picture 2" descr="Risultati immagini per appla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3621"/>
            <a:ext cx="27336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1677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47194" y="6248403"/>
            <a:ext cx="4392488" cy="288032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5605" name="CasellaDiTesto 8"/>
          <p:cNvSpPr txBox="1">
            <a:spLocks noChangeArrowheads="1"/>
          </p:cNvSpPr>
          <p:nvPr/>
        </p:nvSpPr>
        <p:spPr bwMode="auto">
          <a:xfrm>
            <a:off x="3929063" y="8572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xmlns="" val="3332742718"/>
              </p:ext>
            </p:extLst>
          </p:nvPr>
        </p:nvGraphicFramePr>
        <p:xfrm>
          <a:off x="0" y="428604"/>
          <a:ext cx="9144000" cy="552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09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95536" y="558128"/>
            <a:ext cx="8424936" cy="5355312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2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del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 organizzativo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portano al </a:t>
            </a:r>
            <a:r>
              <a:rPr lang="it-IT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conflitti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colleghi e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superiori</a:t>
            </a:r>
          </a:p>
          <a:p>
            <a:pPr>
              <a:defRPr/>
            </a:pP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mancanza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supporto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stile autoritario nella gestione </a:t>
            </a:r>
          </a:p>
          <a:p>
            <a:pPr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del 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 e </a:t>
            </a: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impossibilità </a:t>
            </a:r>
            <a:endParaRPr lang="it-IT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 discutere e influenzare </a:t>
            </a:r>
          </a:p>
          <a:p>
            <a:pPr>
              <a:defRPr/>
            </a:pPr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 politiche organizzative</a:t>
            </a:r>
            <a:r>
              <a:rPr lang="it-IT" sz="3000" b="1" dirty="0" smtClean="0"/>
              <a:t> </a:t>
            </a:r>
            <a:endParaRPr lang="it-IT" sz="3000" b="1" dirty="0"/>
          </a:p>
          <a:p>
            <a:pPr>
              <a:defRPr/>
            </a:pPr>
            <a:endParaRPr lang="it-IT" sz="3200" b="1" dirty="0"/>
          </a:p>
        </p:txBody>
      </p:sp>
      <p:sp>
        <p:nvSpPr>
          <p:cNvPr id="3072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3464024" cy="457200"/>
          </a:xfrm>
          <a:noFill/>
        </p:spPr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-19757" y="548680"/>
            <a:ext cx="9144000" cy="5324535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it-IT" b="1" dirty="0"/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DINAMICHE RELAZIONALI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relazione di aiuto e di cura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lentamente bruciare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proprie risorse e portare al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trattare costantemente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persone che hanno bisogno di aiuto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loro parte più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fragile</a:t>
            </a:r>
          </a:p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(il dolore, la malattia, la disabilità, la morte)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restando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disponibili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grossa spesa di energie personali </a:t>
            </a:r>
          </a:p>
          <a:p>
            <a:pPr algn="just">
              <a:defRPr/>
            </a:pP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64011" y="6214485"/>
            <a:ext cx="4176464" cy="318789"/>
          </a:xfrm>
          <a:noFill/>
        </p:spPr>
        <p:txBody>
          <a:bodyPr/>
          <a:lstStyle/>
          <a:p>
            <a:pPr algn="ctr"/>
            <a:r>
              <a:rPr lang="it-IT" b="1" smtClean="0">
                <a:solidFill>
                  <a:schemeClr val="tx1"/>
                </a:solidFill>
              </a:rPr>
              <a:t>Luciano Sandrin - Prenditi cura di te - Cremona 2019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884368" y="6188075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7544" y="804349"/>
            <a:ext cx="8247063" cy="5109091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professionista o il volontario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ambito socio-sanitario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trova esposto ad una serie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richieste e problemi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difficili 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che continuamente tornano ”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quali spesso non ha una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saperli analizzare e gestire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 un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quale rivolgersi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un consiglio - un sostegno -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aiuto a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risolverli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dirty="0"/>
          </a:p>
        </p:txBody>
      </p:sp>
      <p:sp>
        <p:nvSpPr>
          <p:cNvPr id="32771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4536504" cy="246781"/>
          </a:xfrm>
          <a:noFill/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Luciano Sandrin - Prenditi cura di te - Cremona 2019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740352" y="5838055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124744"/>
            <a:ext cx="9144000" cy="4770537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it-IT" altLang="it-IT" dirty="0"/>
          </a:p>
          <a:p>
            <a:pPr algn="ctr" eaLnBrk="1" hangingPunct="1"/>
            <a:r>
              <a:rPr lang="it-IT" altLang="it-IT" sz="3000" b="1" dirty="0"/>
              <a:t>Nell’aiutare gli </a:t>
            </a:r>
            <a:r>
              <a:rPr lang="it-IT" altLang="it-IT" sz="3000" b="1" dirty="0" smtClean="0"/>
              <a:t>altri </a:t>
            </a:r>
            <a:endParaRPr lang="it-IT" altLang="it-IT" sz="3000" b="1" dirty="0"/>
          </a:p>
          <a:p>
            <a:pPr algn="ctr" eaLnBrk="1" hangingPunct="1"/>
            <a:r>
              <a:rPr lang="it-IT" altLang="it-IT" sz="3000" b="1" dirty="0"/>
              <a:t>si deve </a:t>
            </a:r>
            <a:r>
              <a:rPr lang="it-IT" altLang="it-IT" sz="3000" b="1" dirty="0" smtClean="0"/>
              <a:t>evitare </a:t>
            </a:r>
            <a:endParaRPr lang="it-IT" altLang="it-IT" sz="3000" b="1" dirty="0"/>
          </a:p>
          <a:p>
            <a:pPr algn="ctr" eaLnBrk="1" hangingPunct="1"/>
            <a:r>
              <a:rPr lang="it-IT" altLang="it-IT" sz="3000" b="1" dirty="0"/>
              <a:t>quella che Carmen </a:t>
            </a:r>
            <a:r>
              <a:rPr lang="it-IT" altLang="it-IT" sz="3000" b="1" dirty="0" smtClean="0"/>
              <a:t>Berry nel </a:t>
            </a:r>
            <a:r>
              <a:rPr lang="it-IT" altLang="it-IT" sz="3000" b="1" dirty="0"/>
              <a:t>libro </a:t>
            </a:r>
            <a:endParaRPr lang="it-IT" altLang="it-IT" sz="3000" b="1" dirty="0" smtClean="0"/>
          </a:p>
          <a:p>
            <a:pPr algn="ctr" eaLnBrk="1" hangingPunct="1"/>
            <a:r>
              <a:rPr lang="it-IT" altLang="it-IT" sz="3000" b="1" i="1" dirty="0" smtClean="0">
                <a:solidFill>
                  <a:srgbClr val="FFFF00"/>
                </a:solidFill>
              </a:rPr>
              <a:t>«Quando </a:t>
            </a:r>
            <a:r>
              <a:rPr lang="it-IT" altLang="it-IT" sz="3000" b="1" i="1" dirty="0">
                <a:solidFill>
                  <a:srgbClr val="FFFF00"/>
                </a:solidFill>
              </a:rPr>
              <a:t>aiutare te fa male a </a:t>
            </a:r>
            <a:r>
              <a:rPr lang="it-IT" altLang="it-IT" sz="3000" b="1" i="1" dirty="0" smtClean="0">
                <a:solidFill>
                  <a:srgbClr val="FFFF00"/>
                </a:solidFill>
              </a:rPr>
              <a:t>me»</a:t>
            </a:r>
            <a:r>
              <a:rPr lang="it-IT" altLang="it-IT" sz="3000" b="1" dirty="0" smtClean="0">
                <a:solidFill>
                  <a:srgbClr val="FFFF00"/>
                </a:solidFill>
              </a:rPr>
              <a:t> </a:t>
            </a:r>
            <a:endParaRPr lang="it-IT" altLang="it-IT" sz="3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t-IT" altLang="it-IT" sz="3000" b="1" dirty="0"/>
              <a:t>chiama </a:t>
            </a:r>
            <a:endParaRPr lang="it-IT" altLang="it-IT" sz="3000" b="1" dirty="0" smtClean="0"/>
          </a:p>
          <a:p>
            <a:pPr algn="ctr" eaLnBrk="1" hangingPunct="1"/>
            <a:r>
              <a:rPr lang="it-IT" altLang="it-IT" sz="3000" b="1" dirty="0" smtClean="0"/>
              <a:t>la </a:t>
            </a:r>
            <a:r>
              <a:rPr lang="it-IT" altLang="it-IT" sz="3000" b="1" dirty="0" smtClean="0">
                <a:solidFill>
                  <a:srgbClr val="FFFF00"/>
                </a:solidFill>
              </a:rPr>
              <a:t>TRAPPOLA DEL MESSIA </a:t>
            </a:r>
            <a:endParaRPr lang="it-IT" altLang="it-IT" sz="3000" b="1" dirty="0">
              <a:solidFill>
                <a:srgbClr val="FFFF00"/>
              </a:solidFill>
            </a:endParaRPr>
          </a:p>
          <a:p>
            <a:pPr algn="ctr" eaLnBrk="1" hangingPunct="1"/>
            <a:endParaRPr lang="it-IT" altLang="it-IT" sz="1000" b="1" i="1" dirty="0" smtClean="0"/>
          </a:p>
          <a:p>
            <a:pPr algn="ctr" eaLnBrk="1" hangingPunct="1"/>
            <a:r>
              <a:rPr lang="it-IT" altLang="it-IT" sz="3000" b="1" i="1" dirty="0" smtClean="0"/>
              <a:t>SE non lo faccio io non lo fa nessuno</a:t>
            </a:r>
          </a:p>
          <a:p>
            <a:pPr algn="ctr" eaLnBrk="1" hangingPunct="1"/>
            <a:r>
              <a:rPr lang="it-IT" altLang="it-IT" sz="3000" b="1" i="1" dirty="0" smtClean="0">
                <a:solidFill>
                  <a:srgbClr val="FFFF00"/>
                </a:solidFill>
              </a:rPr>
              <a:t>COME lo faccio io non lo fa nessuno</a:t>
            </a:r>
          </a:p>
          <a:p>
            <a:pPr algn="ctr" eaLnBrk="1" hangingPunct="1"/>
            <a:endParaRPr lang="it-IT" altLang="it-IT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1731" y="476672"/>
            <a:ext cx="5639191" cy="5709255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invito a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 BILANCIARE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agli altri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stessi</a:t>
            </a:r>
          </a:p>
          <a:p>
            <a:pPr algn="ctr">
              <a:defRPr/>
            </a:pPr>
            <a:endParaRPr lang="it-IT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del prossimo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amore di sé</a:t>
            </a:r>
          </a:p>
          <a:p>
            <a:pPr algn="ctr">
              <a:defRPr/>
            </a:pPr>
            <a:endParaRPr lang="it-IT" sz="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ompassione dell’altro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ompassione di sé</a:t>
            </a:r>
          </a:p>
          <a:p>
            <a:pPr algn="ctr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DEGLI ALTRI 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DI SÉ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147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444209" y="6248403"/>
            <a:ext cx="2304256" cy="373784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i61.tinypic.com/n5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054" y="331912"/>
            <a:ext cx="2494157" cy="3100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492896"/>
            <a:ext cx="9144000" cy="350865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000" b="1" dirty="0"/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- DIPENDENZA</a:t>
            </a:r>
          </a:p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trappola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ambedue i partner dell’aiuto</a:t>
            </a:r>
          </a:p>
          <a:p>
            <a:pPr algn="ctr">
              <a:defRPr/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l’aiutato ha bisogno dell’aiutante 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è dipendente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l’aiutante ha bisogno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l’aiutato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 </a:t>
            </a:r>
            <a:endParaRPr 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avere bisogno di lui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rimanga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dipendente </a:t>
            </a:r>
          </a:p>
          <a:p>
            <a:pPr algn="ctr">
              <a:defRPr/>
            </a:pPr>
            <a:endParaRPr lang="it-IT" sz="2000" b="1" dirty="0"/>
          </a:p>
        </p:txBody>
      </p:sp>
      <p:sp>
        <p:nvSpPr>
          <p:cNvPr id="4096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04182" y="6237312"/>
            <a:ext cx="4032448" cy="31879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0967" name="Picture 7" descr="http://hitman.ilcannocchiale.it/blogs/bloggerarchimg/Hitman/trapp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29261" cy="2076922"/>
          </a:xfrm>
          <a:prstGeom prst="rect">
            <a:avLst/>
          </a:prstGeo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956376" y="6001549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amaritano-B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66" y="776147"/>
            <a:ext cx="5643467" cy="379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99592" y="4365104"/>
            <a:ext cx="7416823" cy="2062103"/>
          </a:xfrm>
          <a:prstGeom prst="rect">
            <a:avLst/>
          </a:prstGeom>
          <a:solidFill>
            <a:srgbClr val="00206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samaritano </a:t>
            </a:r>
            <a:endParaRPr lang="it-IT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 aver curato il ferito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affida all’albergatore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 la sua strada</a:t>
            </a:r>
          </a:p>
        </p:txBody>
      </p:sp>
      <p:sp>
        <p:nvSpPr>
          <p:cNvPr id="419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105B6-0552-44F7-B579-047D55EFA78F}" type="slidenum">
              <a:rPr lang="it-IT" smtClean="0"/>
              <a:pPr/>
              <a:t>31</a:t>
            </a:fld>
            <a:endParaRPr lang="it-IT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3744416" cy="2635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5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803731"/>
            <a:ext cx="9144000" cy="4985980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le </a:t>
            </a:r>
            <a:r>
              <a:rPr lang="it-IT" sz="3000" b="1" dirty="0"/>
              <a:t>STRATEGIE </a:t>
            </a:r>
            <a:r>
              <a:rPr lang="it-IT" sz="3000" b="1" dirty="0">
                <a:solidFill>
                  <a:srgbClr val="FFFF00"/>
                </a:solidFill>
              </a:rPr>
              <a:t>per </a:t>
            </a:r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prevenire - risolvere il burnout</a:t>
            </a:r>
          </a:p>
          <a:p>
            <a:pPr algn="ctr"/>
            <a:endParaRPr lang="it-IT" sz="3000" b="1" dirty="0">
              <a:solidFill>
                <a:srgbClr val="FFFF00"/>
              </a:solidFill>
            </a:endParaRP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PERSONA</a:t>
            </a:r>
            <a:endParaRPr lang="it-IT" sz="3000" b="1" dirty="0"/>
          </a:p>
          <a:p>
            <a:pPr algn="ctr"/>
            <a:r>
              <a:rPr lang="it-IT" sz="3000" b="1" dirty="0"/>
              <a:t>motivazioni - ideali - formazione</a:t>
            </a:r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CONTESTO</a:t>
            </a:r>
          </a:p>
          <a:p>
            <a:pPr algn="ctr"/>
            <a:r>
              <a:rPr lang="it-IT" sz="3000" b="1" dirty="0"/>
              <a:t>lavorativo - familiare </a:t>
            </a:r>
            <a:r>
              <a:rPr lang="it-IT" sz="3000" b="1" dirty="0" smtClean="0"/>
              <a:t>– sociale - culturale</a:t>
            </a:r>
            <a:endParaRPr lang="it-IT" sz="3000" b="1" dirty="0"/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RELAZIONI </a:t>
            </a:r>
          </a:p>
          <a:p>
            <a:pPr algn="ctr"/>
            <a:r>
              <a:rPr lang="it-IT" sz="3000" b="1" dirty="0"/>
              <a:t>a</a:t>
            </a:r>
            <a:r>
              <a:rPr lang="it-IT" sz="3000" b="1" dirty="0" smtClean="0"/>
              <a:t>ffettive - terapeutiche </a:t>
            </a:r>
            <a:r>
              <a:rPr lang="it-IT" sz="3000" b="1" dirty="0"/>
              <a:t>- interpersonali</a:t>
            </a:r>
          </a:p>
          <a:p>
            <a:pPr algn="ctr"/>
            <a:r>
              <a:rPr lang="it-IT" sz="3000" b="1" dirty="0"/>
              <a:t> </a:t>
            </a:r>
          </a:p>
        </p:txBody>
      </p:sp>
      <p:sp>
        <p:nvSpPr>
          <p:cNvPr id="4403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843808" y="6160639"/>
            <a:ext cx="4320480" cy="364705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812360" y="5943600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3"/>
          <p:cNvSpPr>
            <a:spLocks noChangeArrowheads="1"/>
          </p:cNvSpPr>
          <p:nvPr/>
        </p:nvSpPr>
        <p:spPr bwMode="auto">
          <a:xfrm rot="5400000">
            <a:off x="3562350" y="1152525"/>
            <a:ext cx="1871663" cy="8424863"/>
          </a:xfrm>
          <a:prstGeom prst="curvedLeftArrow">
            <a:avLst>
              <a:gd name="adj1" fmla="val 90025"/>
              <a:gd name="adj2" fmla="val 180051"/>
              <a:gd name="adj3" fmla="val 33333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59" name="AutoShape 22"/>
          <p:cNvSpPr>
            <a:spLocks noChangeArrowheads="1"/>
          </p:cNvSpPr>
          <p:nvPr/>
        </p:nvSpPr>
        <p:spPr bwMode="auto">
          <a:xfrm>
            <a:off x="857250" y="357188"/>
            <a:ext cx="8496300" cy="2357437"/>
          </a:xfrm>
          <a:prstGeom prst="curvedDownArrow">
            <a:avLst>
              <a:gd name="adj1" fmla="val 76119"/>
              <a:gd name="adj2" fmla="val 152271"/>
              <a:gd name="adj3" fmla="val 3333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5508625" y="3071813"/>
            <a:ext cx="3384550" cy="1938337"/>
          </a:xfrm>
          <a:prstGeom prst="rect">
            <a:avLst/>
          </a:prstGeom>
          <a:solidFill>
            <a:srgbClr val="CCFFCC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4000" b="1" dirty="0"/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AMBIENTE</a:t>
            </a:r>
          </a:p>
          <a:p>
            <a:pPr algn="ctr"/>
            <a:endParaRPr lang="it-IT" sz="4000" b="1" dirty="0"/>
          </a:p>
        </p:txBody>
      </p:sp>
      <p:sp>
        <p:nvSpPr>
          <p:cNvPr id="45061" name="Text Box 20"/>
          <p:cNvSpPr txBox="1">
            <a:spLocks noChangeArrowheads="1"/>
          </p:cNvSpPr>
          <p:nvPr/>
        </p:nvSpPr>
        <p:spPr bwMode="auto">
          <a:xfrm>
            <a:off x="250825" y="2205038"/>
            <a:ext cx="3600450" cy="1978025"/>
          </a:xfrm>
          <a:prstGeom prst="rect">
            <a:avLst/>
          </a:prstGeom>
          <a:solidFill>
            <a:srgbClr val="E3DE00"/>
          </a:solidFill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4000" b="1"/>
          </a:p>
          <a:p>
            <a:pPr algn="ctr"/>
            <a:r>
              <a:rPr lang="it-IT" sz="4000" b="1">
                <a:solidFill>
                  <a:srgbClr val="002060"/>
                </a:solidFill>
              </a:rPr>
              <a:t>PERSONA</a:t>
            </a:r>
          </a:p>
          <a:p>
            <a:pPr algn="ctr"/>
            <a:endParaRPr lang="it-IT" sz="4000" b="1"/>
          </a:p>
        </p:txBody>
      </p:sp>
      <p:sp>
        <p:nvSpPr>
          <p:cNvPr id="45062" name="Text Box 21"/>
          <p:cNvSpPr txBox="1">
            <a:spLocks noChangeArrowheads="1"/>
          </p:cNvSpPr>
          <p:nvPr/>
        </p:nvSpPr>
        <p:spPr bwMode="auto">
          <a:xfrm>
            <a:off x="4211638" y="214313"/>
            <a:ext cx="936625" cy="618648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b="1" dirty="0">
              <a:solidFill>
                <a:srgbClr val="000000"/>
              </a:solidFill>
            </a:endParaRP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L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Z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</a:rPr>
              <a:t>I</a:t>
            </a:r>
          </a:p>
          <a:p>
            <a:pPr algn="ctr"/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3589223875"/>
              </p:ext>
            </p:extLst>
          </p:nvPr>
        </p:nvGraphicFramePr>
        <p:xfrm>
          <a:off x="107504" y="0"/>
          <a:ext cx="903649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203475335"/>
              </p:ext>
            </p:extLst>
          </p:nvPr>
        </p:nvGraphicFramePr>
        <p:xfrm>
          <a:off x="499749" y="404664"/>
          <a:ext cx="8072494" cy="45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1520" y="5373216"/>
            <a:ext cx="8568952" cy="1107996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modello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400" b="1" dirty="0" smtClean="0">
                <a:solidFill>
                  <a:srgbClr val="002060"/>
                </a:solidFill>
                <a:latin typeface="+mn-lt"/>
              </a:rPr>
              <a:t>B</a:t>
            </a:r>
            <a:r>
              <a:rPr lang="it-IT" sz="3400" b="1" dirty="0" smtClean="0">
                <a:solidFill>
                  <a:srgbClr val="002060"/>
                </a:solidFill>
                <a:effectLst/>
                <a:latin typeface="+mn-lt"/>
              </a:rPr>
              <a:t>IO-PSICO-SOCIO - </a:t>
            </a:r>
            <a:r>
              <a:rPr lang="it-IT" sz="3400" b="1" dirty="0" smtClean="0">
                <a:solidFill>
                  <a:srgbClr val="C00000"/>
                </a:solidFill>
                <a:effectLst/>
                <a:latin typeface="+mn-lt"/>
              </a:rPr>
              <a:t>SPIRITUALE</a:t>
            </a:r>
            <a:endParaRPr lang="it-IT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3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7544" y="274177"/>
            <a:ext cx="8286750" cy="6278642"/>
          </a:xfrm>
          <a:prstGeom prst="rect">
            <a:avLst/>
          </a:prstGeom>
          <a:solidFill>
            <a:srgbClr val="00206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it-IT" sz="3600" dirty="0"/>
          </a:p>
          <a:p>
            <a:pPr algn="ctr">
              <a:defRPr/>
            </a:pPr>
            <a:r>
              <a:rPr lang="it-IT" sz="3200" b="1" dirty="0"/>
              <a:t>lavorare sui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FATTORI INDIVIDUALI</a:t>
            </a:r>
          </a:p>
          <a:p>
            <a:pPr algn="ctr">
              <a:defRPr/>
            </a:pPr>
            <a:endParaRPr lang="it-IT" sz="32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/>
              <a:t>“ </a:t>
            </a:r>
            <a:r>
              <a:rPr lang="it-IT" sz="3200" b="1" dirty="0">
                <a:solidFill>
                  <a:srgbClr val="FFFF00"/>
                </a:solidFill>
              </a:rPr>
              <a:t>VOLERSI BENE </a:t>
            </a:r>
            <a:r>
              <a:rPr lang="it-IT" sz="3200" b="1" dirty="0"/>
              <a:t>” </a:t>
            </a:r>
          </a:p>
          <a:p>
            <a:pPr algn="ctr">
              <a:defRPr/>
            </a:pPr>
            <a:r>
              <a:rPr lang="it-IT" sz="3200" b="1" dirty="0"/>
              <a:t>avere a cuore la propria salute </a:t>
            </a:r>
          </a:p>
          <a:p>
            <a:pPr algn="ctr">
              <a:defRPr/>
            </a:pPr>
            <a:r>
              <a:rPr lang="it-IT" sz="3200" b="1" dirty="0"/>
              <a:t>corpo - mente - relazioni – spirito</a:t>
            </a:r>
          </a:p>
          <a:p>
            <a:pPr algn="ctr">
              <a:defRPr/>
            </a:pPr>
            <a:r>
              <a:rPr lang="it-IT" sz="1000" b="1" dirty="0"/>
              <a:t>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CONOSCERSI MEGLIO</a:t>
            </a:r>
          </a:p>
          <a:p>
            <a:pPr algn="ctr">
              <a:defRPr/>
            </a:pPr>
            <a:r>
              <a:rPr lang="it-IT" sz="3200" b="1" dirty="0"/>
              <a:t>punti di forza e </a:t>
            </a:r>
            <a:r>
              <a:rPr lang="it-IT" sz="3200" b="1" dirty="0" smtClean="0"/>
              <a:t>punti vulnerabili </a:t>
            </a:r>
            <a:endParaRPr lang="it-IT" sz="3200" b="1" dirty="0"/>
          </a:p>
          <a:p>
            <a:pPr algn="ctr">
              <a:defRPr/>
            </a:pPr>
            <a:r>
              <a:rPr lang="it-IT" sz="3200" b="1" dirty="0"/>
              <a:t>e lavorare su di </a:t>
            </a:r>
            <a:r>
              <a:rPr lang="it-IT" sz="3200" b="1" dirty="0" smtClean="0"/>
              <a:t>essi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e</a:t>
            </a:r>
            <a:r>
              <a:rPr lang="it-IT" sz="3200" b="1" dirty="0" smtClean="0">
                <a:solidFill>
                  <a:srgbClr val="FFFF00"/>
                </a:solidFill>
              </a:rPr>
              <a:t> sulle proprie motivazioni</a:t>
            </a:r>
            <a:endParaRPr lang="it-IT" sz="32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67544" y="657302"/>
            <a:ext cx="8286750" cy="5232202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i movimenti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della relazione interpersonale</a:t>
            </a:r>
            <a:r>
              <a:rPr lang="it-IT" sz="3200" b="1" dirty="0"/>
              <a:t> </a:t>
            </a:r>
          </a:p>
          <a:p>
            <a:pPr algn="ctr">
              <a:defRPr/>
            </a:pPr>
            <a:r>
              <a:rPr lang="it-IT" sz="3200" b="1" dirty="0"/>
              <a:t>andare verso gli altri</a:t>
            </a:r>
          </a:p>
          <a:p>
            <a:pPr algn="ctr">
              <a:defRPr/>
            </a:pPr>
            <a:r>
              <a:rPr lang="it-IT" sz="3200" b="1" dirty="0"/>
              <a:t>tornare in se stessi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sono ambedue importanti</a:t>
            </a:r>
            <a:endParaRPr lang="it-IT" sz="3200" b="1" dirty="0"/>
          </a:p>
          <a:p>
            <a:pPr algn="ctr">
              <a:defRPr/>
            </a:pPr>
            <a:r>
              <a:rPr lang="it-IT" sz="1000" b="1" dirty="0"/>
              <a:t>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chiudersi in se stessi</a:t>
            </a:r>
          </a:p>
          <a:p>
            <a:pPr algn="ctr">
              <a:defRPr/>
            </a:pPr>
            <a:r>
              <a:rPr lang="it-IT" sz="3200" b="1" dirty="0"/>
              <a:t>impedisce la comunicazione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aprirsi senza misura </a:t>
            </a:r>
          </a:p>
          <a:p>
            <a:pPr algn="ctr">
              <a:defRPr/>
            </a:pPr>
            <a:r>
              <a:rPr lang="it-IT" sz="3200" b="1" dirty="0"/>
              <a:t>crea con-</a:t>
            </a:r>
            <a:r>
              <a:rPr lang="it-IT" sz="3200" b="1" dirty="0">
                <a:solidFill>
                  <a:srgbClr val="FFFF00"/>
                </a:solidFill>
              </a:rPr>
              <a:t>fusione</a:t>
            </a:r>
            <a:r>
              <a:rPr lang="it-IT" sz="3200" b="1" dirty="0"/>
              <a:t> </a:t>
            </a:r>
          </a:p>
          <a:p>
            <a:pPr algn="ctr">
              <a:defRPr/>
            </a:pPr>
            <a:r>
              <a:rPr lang="it-IT" dirty="0"/>
              <a:t> </a:t>
            </a:r>
          </a:p>
        </p:txBody>
      </p:sp>
      <p:sp>
        <p:nvSpPr>
          <p:cNvPr id="5120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11760" y="6278563"/>
            <a:ext cx="4104456" cy="318789"/>
          </a:xfrm>
          <a:noFill/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Luciano Sandrin - Prenditi cura di te - Cremona 2019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827585" y="267980"/>
            <a:ext cx="7488832" cy="2492990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riscoprire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significato materno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PRENDERSI CURA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 – CARE</a:t>
            </a:r>
          </a:p>
          <a:p>
            <a:pPr algn="ctr">
              <a:defRPr/>
            </a:pPr>
            <a:r>
              <a:rPr lang="it-IT" sz="1000" b="1" dirty="0" smtClean="0">
                <a:solidFill>
                  <a:srgbClr val="FFFF00"/>
                </a:solidFill>
              </a:rPr>
              <a:t> </a:t>
            </a:r>
            <a:endParaRPr lang="it-IT" sz="1000" b="1" dirty="0"/>
          </a:p>
        </p:txBody>
      </p:sp>
      <p:pic>
        <p:nvPicPr>
          <p:cNvPr id="53251" name="Picture 3" descr="ald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713" y="3536643"/>
            <a:ext cx="3836821" cy="2803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3255" name="Picture 2" descr="http://www.menphis75.com/images/foto_varie/MadreTere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914924" cy="26477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16020" y="908720"/>
            <a:ext cx="8332444" cy="4832092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importante mantenere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capacità di pensare che aiuta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…</a:t>
            </a:r>
          </a:p>
          <a:p>
            <a:pPr algn="ctr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rivedere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proprie motivazioni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loro scala di importanza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nostri modi di entrare in relazione</a:t>
            </a: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gerarchia degli impegni </a:t>
            </a:r>
          </a:p>
          <a:p>
            <a:pPr algn="ctr">
              <a:defRPr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organizzarsi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meglio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fronteggiare le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scoprendo nuove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 </a:t>
            </a:r>
          </a:p>
        </p:txBody>
      </p:sp>
      <p:sp>
        <p:nvSpPr>
          <p:cNvPr id="6144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78562"/>
            <a:ext cx="3536032" cy="462805"/>
          </a:xfrm>
          <a:noFill/>
        </p:spPr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pend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34907"/>
            <a:ext cx="1921375" cy="593729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23528" y="510510"/>
            <a:ext cx="6386430" cy="538609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 sz="2800" b="1" dirty="0"/>
          </a:p>
          <a:p>
            <a:pPr algn="ctr"/>
            <a:r>
              <a:rPr lang="it-IT" sz="3200" b="1" dirty="0"/>
              <a:t>c</a:t>
            </a:r>
            <a:r>
              <a:rPr lang="it-IT" sz="3200" b="1" dirty="0" smtClean="0"/>
              <a:t>ome nel </a:t>
            </a:r>
            <a:r>
              <a:rPr lang="it-IT" sz="3200" b="1" dirty="0" smtClean="0">
                <a:solidFill>
                  <a:srgbClr val="FFFF00"/>
                </a:solidFill>
              </a:rPr>
              <a:t>movimento </a:t>
            </a:r>
            <a:r>
              <a:rPr lang="it-IT" sz="3200" b="1" dirty="0">
                <a:solidFill>
                  <a:srgbClr val="FFFF00"/>
                </a:solidFill>
              </a:rPr>
              <a:t>del </a:t>
            </a:r>
            <a:r>
              <a:rPr lang="it-IT" sz="3200" b="1" dirty="0" smtClean="0">
                <a:solidFill>
                  <a:srgbClr val="FFFF00"/>
                </a:solidFill>
              </a:rPr>
              <a:t>PENDOLO</a:t>
            </a:r>
            <a:r>
              <a:rPr lang="it-IT" sz="3200" b="1" dirty="0" smtClean="0"/>
              <a:t> </a:t>
            </a:r>
            <a:endParaRPr lang="it-IT" sz="3200" b="1" dirty="0"/>
          </a:p>
          <a:p>
            <a:pPr algn="ctr"/>
            <a:endParaRPr lang="it-IT" sz="3200" b="1" dirty="0" smtClean="0"/>
          </a:p>
          <a:p>
            <a:pPr algn="ctr"/>
            <a:r>
              <a:rPr lang="it-IT" sz="3200" b="1" dirty="0" smtClean="0"/>
              <a:t>l’</a:t>
            </a:r>
            <a:r>
              <a:rPr lang="it-IT" sz="3200" b="1" dirty="0" smtClean="0">
                <a:solidFill>
                  <a:srgbClr val="FFFF00"/>
                </a:solidFill>
              </a:rPr>
              <a:t>oscillazione </a:t>
            </a:r>
            <a:r>
              <a:rPr lang="it-IT" sz="3200" b="1" dirty="0">
                <a:solidFill>
                  <a:srgbClr val="FFFF00"/>
                </a:solidFill>
              </a:rPr>
              <a:t>tra sé e gli altri</a:t>
            </a:r>
            <a:r>
              <a:rPr lang="it-IT" sz="3200" b="1" dirty="0"/>
              <a:t> </a:t>
            </a:r>
          </a:p>
          <a:p>
            <a:pPr algn="ctr"/>
            <a:r>
              <a:rPr lang="it-IT" sz="3200" b="1" dirty="0"/>
              <a:t>tra </a:t>
            </a:r>
            <a:r>
              <a:rPr lang="it-IT" sz="3200" b="1" dirty="0">
                <a:solidFill>
                  <a:srgbClr val="FFFF00"/>
                </a:solidFill>
              </a:rPr>
              <a:t>vicinanza e </a:t>
            </a:r>
            <a:r>
              <a:rPr lang="it-IT" sz="3200" b="1" dirty="0" smtClean="0">
                <a:solidFill>
                  <a:srgbClr val="FFFF00"/>
                </a:solidFill>
              </a:rPr>
              <a:t>distanza</a:t>
            </a:r>
          </a:p>
          <a:p>
            <a:pPr algn="ctr"/>
            <a:r>
              <a:rPr lang="it-IT" sz="3200" b="1" dirty="0" smtClean="0"/>
              <a:t> </a:t>
            </a:r>
            <a:endParaRPr lang="it-IT" sz="3200" b="1" dirty="0"/>
          </a:p>
          <a:p>
            <a:pPr algn="ctr"/>
            <a:r>
              <a:rPr lang="it-IT" sz="3200" b="1" dirty="0"/>
              <a:t>definisce la </a:t>
            </a:r>
            <a:r>
              <a:rPr lang="it-IT" sz="3200" b="1" dirty="0">
                <a:solidFill>
                  <a:srgbClr val="FFFF00"/>
                </a:solidFill>
              </a:rPr>
              <a:t>relazione di </a:t>
            </a:r>
            <a:r>
              <a:rPr lang="it-IT" sz="3200" b="1" dirty="0" smtClean="0">
                <a:solidFill>
                  <a:srgbClr val="FFFF00"/>
                </a:solidFill>
              </a:rPr>
              <a:t>cura</a:t>
            </a:r>
            <a:endParaRPr lang="it-IT" sz="3200" b="1" dirty="0">
              <a:solidFill>
                <a:srgbClr val="FFFF00"/>
              </a:solidFill>
            </a:endParaRPr>
          </a:p>
          <a:p>
            <a:pPr algn="ctr"/>
            <a:r>
              <a:rPr lang="it-IT" sz="3200" b="1" dirty="0"/>
              <a:t>la relazione di </a:t>
            </a:r>
            <a:r>
              <a:rPr lang="it-IT" sz="3200" b="1" dirty="0">
                <a:solidFill>
                  <a:srgbClr val="FFFF00"/>
                </a:solidFill>
              </a:rPr>
              <a:t>aiuto</a:t>
            </a:r>
            <a:r>
              <a:rPr lang="it-IT" sz="3200" b="1" dirty="0"/>
              <a:t> </a:t>
            </a:r>
          </a:p>
          <a:p>
            <a:pPr algn="ctr"/>
            <a:r>
              <a:rPr lang="it-IT" sz="3200" b="1" dirty="0"/>
              <a:t>e il dinamismo </a:t>
            </a:r>
            <a:r>
              <a:rPr lang="it-IT" sz="3200" b="1" dirty="0" smtClean="0"/>
              <a:t>dell’</a:t>
            </a:r>
            <a:r>
              <a:rPr lang="it-IT" sz="3200" b="1" dirty="0" smtClean="0">
                <a:solidFill>
                  <a:srgbClr val="FFFF00"/>
                </a:solidFill>
              </a:rPr>
              <a:t>amore</a:t>
            </a:r>
            <a:r>
              <a:rPr lang="it-IT" sz="2800" b="1" dirty="0" smtClean="0"/>
              <a:t> </a:t>
            </a:r>
            <a:endParaRPr lang="it-IT" sz="2800" b="1" dirty="0"/>
          </a:p>
          <a:p>
            <a:r>
              <a:rPr lang="it-IT" sz="2800" b="1" dirty="0"/>
              <a:t> </a:t>
            </a:r>
          </a:p>
        </p:txBody>
      </p:sp>
      <p:sp>
        <p:nvSpPr>
          <p:cNvPr id="8196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83768" y="6278563"/>
            <a:ext cx="4536504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625475"/>
            <a:ext cx="9144000" cy="5078413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it-IT" sz="3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Lavorare su fattori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SOCIALI - ORGANIZZATIVI</a:t>
            </a:r>
          </a:p>
          <a:p>
            <a:pPr algn="ctr">
              <a:defRPr/>
            </a:pPr>
            <a:endParaRPr lang="it-IT" sz="32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chiarire </a:t>
            </a:r>
            <a:r>
              <a:rPr lang="it-IT" sz="3200" b="1" dirty="0"/>
              <a:t>compiti e ruoli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modificare</a:t>
            </a:r>
            <a:r>
              <a:rPr lang="it-IT" sz="3200" b="1" dirty="0"/>
              <a:t> l’ambiente di lavoro </a:t>
            </a:r>
          </a:p>
          <a:p>
            <a:pPr algn="ctr">
              <a:defRPr/>
            </a:pPr>
            <a:r>
              <a:rPr lang="it-IT" sz="3200" b="1" dirty="0"/>
              <a:t>il proprio </a:t>
            </a:r>
            <a:r>
              <a:rPr lang="it-IT" sz="3200" b="1" dirty="0">
                <a:solidFill>
                  <a:srgbClr val="FFFF00"/>
                </a:solidFill>
              </a:rPr>
              <a:t>modo di </a:t>
            </a:r>
            <a:r>
              <a:rPr lang="it-IT" sz="3200" b="1" dirty="0" smtClean="0">
                <a:solidFill>
                  <a:srgbClr val="FFFF00"/>
                </a:solidFill>
              </a:rPr>
              <a:t>operare</a:t>
            </a:r>
            <a:endParaRPr lang="it-IT" sz="32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imparare</a:t>
            </a:r>
            <a:r>
              <a:rPr lang="it-IT" sz="3200" b="1" dirty="0"/>
              <a:t> a lavorare meglio </a:t>
            </a:r>
          </a:p>
          <a:p>
            <a:pPr algn="ctr">
              <a:defRPr/>
            </a:pPr>
            <a:r>
              <a:rPr lang="it-IT" sz="3200" b="1" dirty="0"/>
              <a:t>e lavorare insieme (</a:t>
            </a:r>
            <a:r>
              <a:rPr lang="it-IT" sz="3200" b="1" i="1" dirty="0">
                <a:solidFill>
                  <a:srgbClr val="FFFF00"/>
                </a:solidFill>
              </a:rPr>
              <a:t>con</a:t>
            </a:r>
            <a:r>
              <a:rPr lang="it-IT" sz="3200" b="1" i="1" dirty="0"/>
              <a:t> </a:t>
            </a:r>
            <a:r>
              <a:rPr lang="it-IT" sz="3200" b="1" dirty="0"/>
              <a:t>- </a:t>
            </a:r>
            <a:r>
              <a:rPr lang="it-IT" sz="3200" b="1" dirty="0">
                <a:solidFill>
                  <a:srgbClr val="FFFF00"/>
                </a:solidFill>
              </a:rPr>
              <a:t>laborare</a:t>
            </a:r>
            <a:r>
              <a:rPr lang="it-IT" sz="3200" b="1" dirty="0"/>
              <a:t>) </a:t>
            </a:r>
          </a:p>
          <a:p>
            <a:pPr>
              <a:defRPr/>
            </a:pPr>
            <a:endParaRPr lang="it-IT" sz="3200" dirty="0"/>
          </a:p>
        </p:txBody>
      </p:sp>
      <p:sp>
        <p:nvSpPr>
          <p:cNvPr id="5017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125012"/>
            <a:ext cx="4176464" cy="246781"/>
          </a:xfrm>
          <a:noFill/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1063475" y="400648"/>
            <a:ext cx="7560840" cy="5847755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it-IT" sz="3600" b="1" dirty="0"/>
          </a:p>
          <a:p>
            <a:pPr algn="r"/>
            <a:r>
              <a:rPr lang="it-IT" sz="3200" b="1" dirty="0"/>
              <a:t>IMPORTANTE …</a:t>
            </a:r>
          </a:p>
          <a:p>
            <a:pPr algn="r"/>
            <a:endParaRPr lang="it-IT" sz="3200" dirty="0"/>
          </a:p>
          <a:p>
            <a:pPr algn="r"/>
            <a:r>
              <a:rPr lang="it-IT" sz="3200" b="1" dirty="0">
                <a:solidFill>
                  <a:srgbClr val="FFFF00"/>
                </a:solidFill>
              </a:rPr>
              <a:t>supervisione </a:t>
            </a:r>
          </a:p>
          <a:p>
            <a:pPr algn="r"/>
            <a:r>
              <a:rPr lang="it-IT" sz="3200" b="1" dirty="0">
                <a:solidFill>
                  <a:srgbClr val="FFFF00"/>
                </a:solidFill>
              </a:rPr>
              <a:t>d</a:t>
            </a:r>
            <a:r>
              <a:rPr lang="it-IT" sz="3200" b="1" dirty="0" smtClean="0">
                <a:solidFill>
                  <a:srgbClr val="FFFF00"/>
                </a:solidFill>
              </a:rPr>
              <a:t>ella relazione di </a:t>
            </a:r>
            <a:r>
              <a:rPr lang="it-IT" sz="3200" b="1" dirty="0" smtClean="0"/>
              <a:t>AIUTO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it-IT" sz="3200" b="1" dirty="0" smtClean="0">
                <a:solidFill>
                  <a:srgbClr val="FFFF00"/>
                </a:solidFill>
              </a:rPr>
              <a:t>e dell’attività di </a:t>
            </a:r>
            <a:r>
              <a:rPr lang="it-IT" sz="3200" b="1" dirty="0" smtClean="0"/>
              <a:t>CURA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  <a:p>
            <a:pPr algn="r"/>
            <a:r>
              <a:rPr lang="it-IT" sz="3200" b="1" dirty="0" smtClean="0">
                <a:solidFill>
                  <a:srgbClr val="FFFF00"/>
                </a:solidFill>
              </a:rPr>
              <a:t>organizzare</a:t>
            </a:r>
          </a:p>
          <a:p>
            <a:pPr algn="r"/>
            <a:r>
              <a:rPr lang="it-IT" sz="3200" b="1" dirty="0" smtClean="0">
                <a:solidFill>
                  <a:srgbClr val="FFFF00"/>
                </a:solidFill>
              </a:rPr>
              <a:t>spazi </a:t>
            </a:r>
            <a:r>
              <a:rPr lang="it-IT" sz="3200" b="1" dirty="0">
                <a:solidFill>
                  <a:srgbClr val="FFFF00"/>
                </a:solidFill>
              </a:rPr>
              <a:t>di parola </a:t>
            </a:r>
          </a:p>
          <a:p>
            <a:pPr algn="r"/>
            <a:r>
              <a:rPr lang="it-IT" sz="3200" b="1" dirty="0">
                <a:solidFill>
                  <a:srgbClr val="FFFF00"/>
                </a:solidFill>
              </a:rPr>
              <a:t>per </a:t>
            </a:r>
            <a:r>
              <a:rPr lang="it-IT" sz="3200" b="1" dirty="0" smtClean="0">
                <a:solidFill>
                  <a:srgbClr val="FFFF00"/>
                </a:solidFill>
              </a:rPr>
              <a:t>condividere “ </a:t>
            </a:r>
            <a:r>
              <a:rPr lang="it-IT" sz="3200" b="1" dirty="0">
                <a:solidFill>
                  <a:srgbClr val="FFFF00"/>
                </a:solidFill>
              </a:rPr>
              <a:t>gioie </a:t>
            </a:r>
            <a:r>
              <a:rPr lang="it-IT" sz="3200" b="1" dirty="0" smtClean="0">
                <a:solidFill>
                  <a:srgbClr val="FFFF00"/>
                </a:solidFill>
              </a:rPr>
              <a:t>e dolori </a:t>
            </a:r>
            <a:r>
              <a:rPr lang="it-IT" sz="3200" b="1" dirty="0">
                <a:solidFill>
                  <a:srgbClr val="FFFF00"/>
                </a:solidFill>
              </a:rPr>
              <a:t>”</a:t>
            </a:r>
          </a:p>
          <a:p>
            <a:pPr algn="r"/>
            <a:r>
              <a:rPr lang="it-IT" sz="3200" b="1" dirty="0">
                <a:solidFill>
                  <a:srgbClr val="FFFF00"/>
                </a:solidFill>
              </a:rPr>
              <a:t>affrontare </a:t>
            </a:r>
            <a:r>
              <a:rPr lang="it-IT" sz="3200" b="1" dirty="0" smtClean="0">
                <a:solidFill>
                  <a:srgbClr val="FFFF00"/>
                </a:solidFill>
              </a:rPr>
              <a:t>problemi </a:t>
            </a:r>
          </a:p>
          <a:p>
            <a:pPr algn="r"/>
            <a:r>
              <a:rPr lang="it-IT" sz="3200" b="1" dirty="0" smtClean="0">
                <a:solidFill>
                  <a:srgbClr val="FFFF00"/>
                </a:solidFill>
              </a:rPr>
              <a:t>e cercare soluzioni</a:t>
            </a:r>
            <a:endParaRPr lang="it-IT" sz="3200" b="1" dirty="0">
              <a:solidFill>
                <a:srgbClr val="FFFF00"/>
              </a:solidFill>
            </a:endParaRPr>
          </a:p>
          <a:p>
            <a:pPr algn="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529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39752" y="6412517"/>
            <a:ext cx="4176464" cy="246781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55302" name="Picture 2" descr="http://www.ebinaspri.it/images/sala%20riun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8097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5750" y="1412776"/>
            <a:ext cx="8606730" cy="4370427"/>
          </a:xfrm>
          <a:prstGeom prst="rect">
            <a:avLst/>
          </a:prstGeom>
          <a:solidFill>
            <a:srgbClr val="00206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</a:t>
            </a:r>
          </a:p>
          <a:p>
            <a:pPr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una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</a:p>
          <a:p>
            <a:pPr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CHE CONTINUA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luogo di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riflessione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nuovi apprendimenti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distacco “ terapeutico ” dal lavoro</a:t>
            </a:r>
          </a:p>
          <a:p>
            <a:pPr>
              <a:defRPr/>
            </a:pPr>
            <a:endParaRPr lang="it-IT" sz="3600" b="1" dirty="0"/>
          </a:p>
        </p:txBody>
      </p:sp>
      <p:pic>
        <p:nvPicPr>
          <p:cNvPr id="62467" name="Picture 5" descr="form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346" y="404665"/>
            <a:ext cx="3970361" cy="25922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246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6816" y="6067640"/>
            <a:ext cx="4287059" cy="361525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3528" y="373887"/>
            <a:ext cx="8424936" cy="609397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it-IT" altLang="it-IT" sz="3600" b="1" dirty="0"/>
          </a:p>
          <a:p>
            <a:pPr algn="ctr"/>
            <a:r>
              <a:rPr lang="it-IT" altLang="it-IT" sz="3400" b="1" dirty="0" smtClean="0">
                <a:solidFill>
                  <a:srgbClr val="FFFF00"/>
                </a:solidFill>
              </a:rPr>
              <a:t>IL VALORE DELL’EMPATIA</a:t>
            </a:r>
          </a:p>
          <a:p>
            <a:pPr algn="ctr"/>
            <a:r>
              <a:rPr lang="it-IT" altLang="it-IT" sz="3000" b="1" dirty="0">
                <a:solidFill>
                  <a:srgbClr val="FFFF00"/>
                </a:solidFill>
              </a:rPr>
              <a:t>e</a:t>
            </a:r>
            <a:r>
              <a:rPr lang="it-IT" altLang="it-IT" sz="3000" b="1" dirty="0" smtClean="0">
                <a:solidFill>
                  <a:srgbClr val="FFFF00"/>
                </a:solidFill>
              </a:rPr>
              <a:t> i suoi rischi</a:t>
            </a:r>
          </a:p>
          <a:p>
            <a:pPr algn="ctr"/>
            <a:endParaRPr lang="it-IT" altLang="it-IT" sz="3000" b="1" dirty="0" smtClean="0">
              <a:solidFill>
                <a:srgbClr val="FFFF00"/>
              </a:solidFill>
            </a:endParaRPr>
          </a:p>
          <a:p>
            <a:pPr algn="ctr"/>
            <a:r>
              <a:rPr lang="it-IT" altLang="it-IT" sz="3000" b="1" dirty="0" smtClean="0"/>
              <a:t>c’è </a:t>
            </a:r>
            <a:r>
              <a:rPr lang="it-IT" altLang="it-IT" sz="3000" b="1" dirty="0"/>
              <a:t>sempre il rischio </a:t>
            </a:r>
          </a:p>
          <a:p>
            <a:pPr algn="ctr"/>
            <a:r>
              <a:rPr lang="it-IT" altLang="it-IT" sz="3000" b="1" dirty="0"/>
              <a:t>che </a:t>
            </a:r>
            <a:r>
              <a:rPr lang="it-IT" altLang="it-IT" sz="3000" b="1" dirty="0" smtClean="0">
                <a:solidFill>
                  <a:srgbClr val="FFFF00"/>
                </a:solidFill>
              </a:rPr>
              <a:t>l’eccessiva </a:t>
            </a:r>
            <a:r>
              <a:rPr lang="it-IT" altLang="it-IT" sz="3000" b="1" dirty="0">
                <a:solidFill>
                  <a:srgbClr val="FFFF00"/>
                </a:solidFill>
              </a:rPr>
              <a:t>identificazione </a:t>
            </a:r>
          </a:p>
          <a:p>
            <a:pPr algn="ctr"/>
            <a:r>
              <a:rPr lang="it-IT" altLang="it-IT" sz="3000" b="1" dirty="0">
                <a:solidFill>
                  <a:srgbClr val="FFFF00"/>
                </a:solidFill>
              </a:rPr>
              <a:t>e la continua esposizione </a:t>
            </a:r>
          </a:p>
          <a:p>
            <a:pPr algn="ctr"/>
            <a:r>
              <a:rPr lang="it-IT" altLang="it-IT" sz="3000" b="1" dirty="0"/>
              <a:t>al dolore </a:t>
            </a:r>
            <a:r>
              <a:rPr lang="it-IT" altLang="it-IT" sz="3000" b="1" dirty="0" smtClean="0"/>
              <a:t>dell’altro </a:t>
            </a:r>
            <a:endParaRPr lang="it-IT" altLang="it-IT" sz="3000" b="1" dirty="0"/>
          </a:p>
          <a:p>
            <a:pPr algn="ctr"/>
            <a:r>
              <a:rPr lang="it-IT" altLang="it-IT" sz="3000" b="1" dirty="0"/>
              <a:t>portino a coinvolgersi </a:t>
            </a:r>
          </a:p>
          <a:p>
            <a:pPr algn="ctr"/>
            <a:r>
              <a:rPr lang="it-IT" altLang="it-IT" sz="3000" b="1" dirty="0"/>
              <a:t>troppo intensamente </a:t>
            </a:r>
          </a:p>
          <a:p>
            <a:pPr algn="ctr"/>
            <a:r>
              <a:rPr lang="it-IT" altLang="it-IT" sz="3000" b="1" dirty="0"/>
              <a:t>e a restarne </a:t>
            </a:r>
            <a:r>
              <a:rPr lang="it-IT" altLang="it-IT" sz="3000" b="1" dirty="0" smtClean="0"/>
              <a:t>feriti</a:t>
            </a:r>
            <a:endParaRPr lang="it-IT" altLang="it-IT" sz="3000" b="1" dirty="0"/>
          </a:p>
          <a:p>
            <a:pPr algn="ctr"/>
            <a:endParaRPr lang="it-IT" altLang="it-IT" sz="3000" b="1" dirty="0"/>
          </a:p>
          <a:p>
            <a:pPr algn="ctr"/>
            <a:endParaRPr lang="it-IT" altLang="it-IT" sz="2000" b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99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1026" name="Picture 2" descr="Risultati immagini per bilanciare testa e cu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642665" cy="32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9289" y="548680"/>
            <a:ext cx="7515717" cy="203132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PER UNA BUONA EMPATIA</a:t>
            </a:r>
          </a:p>
          <a:p>
            <a:pPr algn="ctr"/>
            <a:r>
              <a:rPr lang="it-IT" sz="3000" b="1" dirty="0">
                <a:solidFill>
                  <a:srgbClr val="FFFF00"/>
                </a:solidFill>
              </a:rPr>
              <a:t>b</a:t>
            </a:r>
            <a:r>
              <a:rPr lang="it-IT" sz="3000" b="1" dirty="0" smtClean="0">
                <a:solidFill>
                  <a:srgbClr val="FFFF00"/>
                </a:solidFill>
              </a:rPr>
              <a:t>ilanciare testa e cuore</a:t>
            </a:r>
          </a:p>
          <a:p>
            <a:pPr algn="ctr"/>
            <a:r>
              <a:rPr lang="it-IT" sz="3000" b="1" dirty="0"/>
              <a:t>d</a:t>
            </a:r>
            <a:r>
              <a:rPr lang="it-IT" sz="3000" b="1" dirty="0" smtClean="0"/>
              <a:t>imensione cognitiva </a:t>
            </a:r>
          </a:p>
          <a:p>
            <a:pPr algn="ctr"/>
            <a:r>
              <a:rPr lang="it-IT" sz="3000" b="1" dirty="0" smtClean="0"/>
              <a:t>dimensione emotivo-affettiva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xmlns="" val="29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2731474024"/>
              </p:ext>
            </p:extLst>
          </p:nvPr>
        </p:nvGraphicFramePr>
        <p:xfrm>
          <a:off x="107504" y="393342"/>
          <a:ext cx="8856984" cy="585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464496" cy="246781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95536" y="135308"/>
            <a:ext cx="8424936" cy="6340197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600" dirty="0"/>
          </a:p>
          <a:p>
            <a:pPr algn="ctr">
              <a:defRPr/>
            </a:pPr>
            <a:r>
              <a:rPr lang="it-IT" sz="3000" b="1" dirty="0"/>
              <a:t>è importante …</a:t>
            </a:r>
          </a:p>
          <a:p>
            <a:pPr algn="ctr">
              <a:defRPr/>
            </a:pPr>
            <a:endParaRPr lang="it-IT" sz="1000" b="1" dirty="0"/>
          </a:p>
          <a:p>
            <a:pPr algn="ctr">
              <a:defRPr/>
            </a:pPr>
            <a:r>
              <a:rPr lang="it-IT" sz="3000" b="1" dirty="0">
                <a:solidFill>
                  <a:srgbClr val="FFFF00"/>
                </a:solidFill>
              </a:rPr>
              <a:t>CHIARIRE LA MISSIONE</a:t>
            </a:r>
            <a:r>
              <a:rPr lang="it-IT" sz="3000" b="1" dirty="0"/>
              <a:t> </a:t>
            </a:r>
            <a:endParaRPr lang="it-IT" sz="3000" b="1" dirty="0" smtClean="0"/>
          </a:p>
          <a:p>
            <a:pPr algn="ctr">
              <a:defRPr/>
            </a:pPr>
            <a:r>
              <a:rPr lang="it-IT" sz="3000" b="1" dirty="0" smtClean="0"/>
              <a:t>« mission »</a:t>
            </a:r>
            <a:endParaRPr lang="it-IT" sz="3000" b="1" dirty="0"/>
          </a:p>
          <a:p>
            <a:pPr algn="ctr">
              <a:defRPr/>
            </a:pPr>
            <a:r>
              <a:rPr lang="it-IT" sz="3000" b="1" dirty="0" smtClean="0">
                <a:solidFill>
                  <a:srgbClr val="FFFF00"/>
                </a:solidFill>
              </a:rPr>
              <a:t>dell’organizzazione</a:t>
            </a:r>
          </a:p>
          <a:p>
            <a:pPr algn="ctr">
              <a:defRPr/>
            </a:pPr>
            <a:r>
              <a:rPr lang="it-IT" sz="3000" b="1" dirty="0" smtClean="0">
                <a:solidFill>
                  <a:srgbClr val="FFFF00"/>
                </a:solidFill>
              </a:rPr>
              <a:t>e della propria associazione</a:t>
            </a:r>
            <a:endParaRPr lang="it-IT" sz="3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it-IT" sz="3000" b="1" dirty="0"/>
              <a:t>gli scopi che la caratterizzano </a:t>
            </a:r>
          </a:p>
          <a:p>
            <a:pPr algn="ctr">
              <a:defRPr/>
            </a:pPr>
            <a:r>
              <a:rPr lang="it-IT" sz="3000" b="1" dirty="0"/>
              <a:t>specialmente in periodi </a:t>
            </a:r>
            <a:endParaRPr lang="it-IT" sz="3000" b="1" dirty="0" smtClean="0"/>
          </a:p>
          <a:p>
            <a:pPr algn="ctr">
              <a:defRPr/>
            </a:pPr>
            <a:r>
              <a:rPr lang="it-IT" sz="3000" b="1" dirty="0" smtClean="0"/>
              <a:t>di </a:t>
            </a:r>
            <a:r>
              <a:rPr lang="it-IT" sz="3000" b="1" dirty="0"/>
              <a:t>forti cambiamenti </a:t>
            </a:r>
            <a:endParaRPr lang="it-IT" sz="3000" b="1" dirty="0" smtClean="0"/>
          </a:p>
          <a:p>
            <a:pPr algn="ctr">
              <a:defRPr/>
            </a:pPr>
            <a:endParaRPr lang="it-IT" sz="3000" b="1" dirty="0" smtClean="0"/>
          </a:p>
          <a:p>
            <a:pPr algn="ctr">
              <a:defRPr/>
            </a:pPr>
            <a:r>
              <a:rPr lang="it-IT" sz="3000" b="1" dirty="0" smtClean="0"/>
              <a:t>RISCOPRIRE </a:t>
            </a:r>
          </a:p>
          <a:p>
            <a:pPr algn="ctr">
              <a:defRPr/>
            </a:pPr>
            <a:r>
              <a:rPr lang="it-IT" sz="3000" b="1" dirty="0" smtClean="0">
                <a:solidFill>
                  <a:srgbClr val="FFFF00"/>
                </a:solidFill>
              </a:rPr>
              <a:t>la propria «vocazione»</a:t>
            </a:r>
            <a:endParaRPr lang="it-IT" sz="30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it-IT" sz="3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2116674778"/>
              </p:ext>
            </p:extLst>
          </p:nvPr>
        </p:nvGraphicFramePr>
        <p:xfrm>
          <a:off x="184191" y="260648"/>
          <a:ext cx="8780297" cy="585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7784" y="6278563"/>
            <a:ext cx="4608512" cy="457200"/>
          </a:xfrm>
          <a:noFill/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Luciano Sandrin - Prenditi cura di te - Cremona 2019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95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95537" y="466259"/>
            <a:ext cx="8424936" cy="5447645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sz="3600" b="1" dirty="0"/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molta sofferenza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professionisti di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aiuto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 volontari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 nel vedere infrangersi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l’immagine di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GUARITORE ONNIPOTENTE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guerriero invincibile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risolutore di tutti i problemi 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SALVATORE </a:t>
            </a:r>
          </a:p>
          <a:p>
            <a:pPr algn="just">
              <a:defRPr/>
            </a:pPr>
            <a:endParaRPr lang="it-IT" sz="2400" b="1" dirty="0"/>
          </a:p>
        </p:txBody>
      </p:sp>
      <p:sp>
        <p:nvSpPr>
          <p:cNvPr id="6553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71800" y="6191800"/>
            <a:ext cx="4320480" cy="318789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71500" y="764704"/>
            <a:ext cx="8001000" cy="5078313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/>
              <a:t>è più salutare il modello del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GUARITORE FERITO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prendersi cura dell’altro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curare le sue ferite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importante prendersi cura di sé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curare le proprie ferite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trasformandole in fonte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“ sensibilità ” e di guarigione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it-IT" b="1" dirty="0"/>
          </a:p>
        </p:txBody>
      </p:sp>
      <p:sp>
        <p:nvSpPr>
          <p:cNvPr id="6656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123728" y="6137001"/>
            <a:ext cx="5328592" cy="334963"/>
          </a:xfrm>
          <a:noFill/>
        </p:spPr>
        <p:txBody>
          <a:bodyPr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812360" y="5837238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49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4544144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99792" y="1198997"/>
            <a:ext cx="6048672" cy="3185487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it-IT" dirty="0"/>
          </a:p>
          <a:p>
            <a:pPr algn="r">
              <a:lnSpc>
                <a:spcPct val="150000"/>
              </a:lnSpc>
            </a:pPr>
            <a:r>
              <a:rPr lang="it-IT" sz="3200" b="1" dirty="0" smtClean="0"/>
              <a:t>AMA IL PROSSIMO TUO</a:t>
            </a:r>
          </a:p>
          <a:p>
            <a:pPr algn="r">
              <a:lnSpc>
                <a:spcPct val="150000"/>
              </a:lnSpc>
            </a:pPr>
            <a:r>
              <a:rPr lang="it-IT" sz="4000" b="1" dirty="0" smtClean="0">
                <a:solidFill>
                  <a:srgbClr val="FFFF00"/>
                </a:solidFill>
              </a:rPr>
              <a:t>COME</a:t>
            </a:r>
          </a:p>
          <a:p>
            <a:pPr algn="r">
              <a:lnSpc>
                <a:spcPct val="150000"/>
              </a:lnSpc>
            </a:pPr>
            <a:r>
              <a:rPr lang="it-IT" sz="3200" b="1" dirty="0" smtClean="0"/>
              <a:t>TE STESSO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780" y="2620016"/>
            <a:ext cx="47625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71800" y="816888"/>
            <a:ext cx="6120680" cy="5355312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porta al burnout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perdita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 di comunità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importante lavorare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ricerca dei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sulla loro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condivisione</a:t>
            </a:r>
          </a:p>
          <a:p>
            <a:pPr algn="ctr">
              <a:defRPr/>
            </a:pPr>
            <a:endParaRPr lang="it-IT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aslach – Leiter)</a:t>
            </a:r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3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812360" y="5943600"/>
            <a:ext cx="856907" cy="669925"/>
          </a:xfrm>
        </p:spPr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50</a:t>
            </a:fld>
            <a:endParaRPr lang="it-IT" dirty="0"/>
          </a:p>
        </p:txBody>
      </p:sp>
      <p:pic>
        <p:nvPicPr>
          <p:cNvPr id="5" name="Picture 2" descr="Risultati immagini per MASLACH BURNOUT lib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93" y="692696"/>
            <a:ext cx="18670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MASLACH leiter  burnout LI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0258"/>
            <a:ext cx="1901360" cy="270664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67544" y="304271"/>
            <a:ext cx="8163789" cy="5570756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dirty="0"/>
          </a:p>
          <a:p>
            <a:pPr algn="ctr">
              <a:defRPr/>
            </a:pPr>
            <a:r>
              <a:rPr lang="it-IT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</a:t>
            </a:r>
            <a:r>
              <a:rPr lang="it-IT" sz="3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COMPETIZIONE </a:t>
            </a:r>
          </a:p>
          <a:p>
            <a:pPr algn="ctr">
              <a:defRPr/>
            </a:pPr>
            <a:r>
              <a:rPr lang="it-IT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</a:t>
            </a:r>
            <a:r>
              <a:rPr lang="it-IT" sz="3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COLLABORAZIONE</a:t>
            </a:r>
          </a:p>
          <a:p>
            <a:pPr algn="ctr">
              <a:defRPr/>
            </a:pP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difficile ricostruire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“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 DI COMUNITÀ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non si ri-scopre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dell’interdipendenza -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dell’intersoggettività – </a:t>
            </a: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compassione reciprocità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“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dell’umiltà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3600" b="1" dirty="0"/>
          </a:p>
        </p:txBody>
      </p:sp>
      <p:sp>
        <p:nvSpPr>
          <p:cNvPr id="7065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83768" y="6019803"/>
            <a:ext cx="4104456" cy="289517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96466" y="692696"/>
            <a:ext cx="8001000" cy="4678204"/>
          </a:xfrm>
          <a:prstGeom prst="rect">
            <a:avLst/>
          </a:prstGeom>
          <a:solidFill>
            <a:srgbClr val="00206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 dirty="0"/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iamo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chiamati </a:t>
            </a: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altri 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 stessi </a:t>
            </a:r>
          </a:p>
          <a:p>
            <a:pPr algn="ctr">
              <a:defRPr/>
            </a:pP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richiamo </a:t>
            </a: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 cura degli altri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 cura di sé </a:t>
            </a:r>
          </a:p>
          <a:p>
            <a:pPr algn="ctr">
              <a:defRPr/>
            </a:pPr>
            <a:endParaRPr lang="it-IT" sz="3600" dirty="0"/>
          </a:p>
        </p:txBody>
      </p:sp>
      <p:sp>
        <p:nvSpPr>
          <p:cNvPr id="7168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219573"/>
            <a:ext cx="5811724" cy="365125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835696" y="6065840"/>
            <a:ext cx="5811724" cy="365125"/>
          </a:xfrm>
        </p:spPr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675311" y="281129"/>
            <a:ext cx="6552728" cy="56323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endParaRPr lang="it-IT" sz="3000" b="1" dirty="0" smtClean="0"/>
          </a:p>
          <a:p>
            <a:pPr algn="r"/>
            <a:r>
              <a:rPr lang="it-IT" sz="3000" b="1" dirty="0"/>
              <a:t>n</a:t>
            </a:r>
            <a:r>
              <a:rPr lang="it-IT" sz="3000" b="1" dirty="0" smtClean="0"/>
              <a:t>el </a:t>
            </a:r>
            <a:r>
              <a:rPr lang="it-IT" sz="3000" b="1" dirty="0"/>
              <a:t>linguaggio </a:t>
            </a:r>
            <a:r>
              <a:rPr lang="it-IT" sz="3000" b="1" dirty="0" smtClean="0"/>
              <a:t>biblico</a:t>
            </a:r>
          </a:p>
          <a:p>
            <a:pPr algn="r"/>
            <a:r>
              <a:rPr lang="it-IT" sz="3000" b="1" dirty="0" smtClean="0"/>
              <a:t>ed anche </a:t>
            </a:r>
          </a:p>
          <a:p>
            <a:pPr algn="r"/>
            <a:r>
              <a:rPr lang="it-IT" sz="3000" b="1" dirty="0" smtClean="0"/>
              <a:t>in altri linguaggi religiosi</a:t>
            </a:r>
          </a:p>
          <a:p>
            <a:pPr algn="r"/>
            <a:r>
              <a:rPr lang="it-IT" sz="3000" b="1" dirty="0" smtClean="0"/>
              <a:t>(Buddismo, Islam…) </a:t>
            </a:r>
          </a:p>
          <a:p>
            <a:pPr algn="r"/>
            <a:r>
              <a:rPr lang="it-IT" sz="3000" b="1" dirty="0" smtClean="0"/>
              <a:t>l’amore si esprime </a:t>
            </a:r>
          </a:p>
          <a:p>
            <a:pPr algn="r"/>
            <a:r>
              <a:rPr lang="it-IT" sz="3000" b="1" dirty="0"/>
              <a:t>i</a:t>
            </a:r>
            <a:r>
              <a:rPr lang="it-IT" sz="3000" b="1" dirty="0" smtClean="0"/>
              <a:t>n modo particolare come </a:t>
            </a:r>
          </a:p>
          <a:p>
            <a:pPr algn="r"/>
            <a:endParaRPr lang="it-IT" sz="30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MISERICORDIA</a:t>
            </a:r>
            <a:r>
              <a:rPr lang="it-IT" sz="3000" b="1" dirty="0" smtClean="0"/>
              <a:t> </a:t>
            </a: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e</a:t>
            </a:r>
            <a:endParaRPr lang="it-IT" sz="3000" b="1" dirty="0">
              <a:solidFill>
                <a:srgbClr val="FFFF00"/>
              </a:solidFill>
            </a:endParaRP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 COMPASSIONE</a:t>
            </a:r>
          </a:p>
          <a:p>
            <a:pPr algn="r"/>
            <a:endParaRPr lang="it-IT" sz="3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24468"/>
            <a:ext cx="2216020" cy="35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258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568952" cy="6001643"/>
          </a:xfrm>
          <a:prstGeom prst="rect">
            <a:avLst/>
          </a:prstGeom>
          <a:solidFill>
            <a:srgbClr val="002060"/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dirty="0" smtClean="0">
              <a:solidFill>
                <a:srgbClr val="FFFF00"/>
              </a:solidFill>
            </a:endParaRPr>
          </a:p>
          <a:p>
            <a:pPr algn="ctr"/>
            <a:r>
              <a:rPr lang="it-IT" sz="3200" b="1" dirty="0" smtClean="0"/>
              <a:t>LA COMPASSIONE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è compassione per l’altro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ma anche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COMPASSIONE DI  SÉ</a:t>
            </a:r>
          </a:p>
          <a:p>
            <a:pPr algn="ctr"/>
            <a:endParaRPr lang="it-IT" sz="3200" b="1" dirty="0">
              <a:solidFill>
                <a:srgbClr val="FFFF00"/>
              </a:solidFill>
            </a:endParaRPr>
          </a:p>
          <a:p>
            <a:pPr algn="ctr"/>
            <a:r>
              <a:rPr lang="it-IT" sz="3200" b="1" dirty="0" smtClean="0"/>
              <a:t>compassione - tenerezza</a:t>
            </a:r>
          </a:p>
          <a:p>
            <a:pPr algn="ctr"/>
            <a:r>
              <a:rPr lang="it-IT" sz="3200" b="1" dirty="0" smtClean="0"/>
              <a:t>per i feriti che incontriamo </a:t>
            </a:r>
          </a:p>
          <a:p>
            <a:pPr algn="ctr"/>
            <a:r>
              <a:rPr lang="it-IT" sz="3200" b="1" dirty="0"/>
              <a:t>m</a:t>
            </a:r>
            <a:r>
              <a:rPr lang="it-IT" sz="3200" b="1" dirty="0" smtClean="0"/>
              <a:t>a anche </a:t>
            </a:r>
          </a:p>
          <a:p>
            <a:pPr algn="ctr"/>
            <a:r>
              <a:rPr lang="it-IT" sz="3200" b="1" dirty="0"/>
              <a:t>c</a:t>
            </a:r>
            <a:r>
              <a:rPr lang="it-IT" sz="3200" b="1" dirty="0" smtClean="0"/>
              <a:t>ompassione - tenerezza</a:t>
            </a:r>
          </a:p>
          <a:p>
            <a:pPr algn="ctr"/>
            <a:r>
              <a:rPr lang="it-IT" sz="3200" b="1" dirty="0" smtClean="0"/>
              <a:t>per i feriti che siamo noi stessi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Luciano Sandrin - Prenditi cura di te - Cremona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876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307193"/>
            <a:ext cx="7783016" cy="4062651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REGOLA D’ORO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NON FARE AGLI ALTRI 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QUELLO CHE NON VORRESTI 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FOSSE FATTO A TE</a:t>
            </a:r>
          </a:p>
          <a:p>
            <a:endParaRPr lang="it-IT" sz="3000" b="1" dirty="0" smtClean="0">
              <a:latin typeface="Segoe Print" panose="02000600000000000000" pitchFamily="2" charset="0"/>
            </a:endParaRPr>
          </a:p>
          <a:p>
            <a:r>
              <a:rPr lang="it-IT" sz="3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MICHAEL TISCHINGER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NON FARE A TE STESSO 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CIÒ CHE NON VUOI </a:t>
            </a:r>
          </a:p>
          <a:p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	CHE GLI ALTRI FACCIANO A TE</a:t>
            </a:r>
            <a:endParaRPr lang="it-IT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images-na.ssl-images-amazon.com/images/I/51EVwYEX15L._SX320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539053" cy="238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92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860" y="1052736"/>
            <a:ext cx="2681831" cy="463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5002434" cy="2304256"/>
          </a:xfrm>
          <a:solidFill>
            <a:srgbClr val="003366"/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b="1" cap="none" dirty="0" smtClean="0"/>
              <a:t>dalla FERITA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cap="none" dirty="0" smtClean="0">
                <a:solidFill>
                  <a:srgbClr val="FFFF00"/>
                </a:solidFill>
              </a:rPr>
              <a:t>alla</a:t>
            </a:r>
            <a:r>
              <a:rPr lang="it-IT" b="1" dirty="0" smtClean="0">
                <a:solidFill>
                  <a:srgbClr val="FFFF00"/>
                </a:solidFill>
              </a:rPr>
              <a:t> RESILIENZA 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3300" b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2F2A-EAE5-40B3-98D4-11D0B6D033E8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96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28596" y="6245225"/>
            <a:ext cx="7715304" cy="327047"/>
          </a:xfrm>
        </p:spPr>
        <p:txBody>
          <a:bodyPr/>
          <a:lstStyle/>
          <a:p>
            <a:r>
              <a:rPr lang="it-IT" sz="1800" smtClean="0"/>
              <a:t>Luciano Sandrin - Prenditi cura di te - Cremona 2019</a:t>
            </a:r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1763688" y="1073372"/>
            <a:ext cx="6297757" cy="483209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r"/>
            <a:endParaRPr lang="it-IT" sz="2800" b="1" dirty="0" smtClean="0"/>
          </a:p>
          <a:p>
            <a:pPr algn="r"/>
            <a:r>
              <a:rPr lang="it-IT" sz="2800" b="1" dirty="0" smtClean="0"/>
              <a:t>Per </a:t>
            </a:r>
            <a:r>
              <a:rPr lang="it-IT" sz="2800" b="1" dirty="0" smtClean="0">
                <a:solidFill>
                  <a:srgbClr val="FFFF00"/>
                </a:solidFill>
              </a:rPr>
              <a:t>Erik Erikson </a:t>
            </a:r>
          </a:p>
          <a:p>
            <a:pPr algn="r"/>
            <a:r>
              <a:rPr lang="it-IT" sz="2800" b="1" dirty="0" smtClean="0"/>
              <a:t>uno dei precursori della </a:t>
            </a:r>
          </a:p>
          <a:p>
            <a:pPr algn="r"/>
            <a:r>
              <a:rPr lang="it-IT" sz="2800" b="1" dirty="0" smtClean="0">
                <a:solidFill>
                  <a:srgbClr val="FFFF00"/>
                </a:solidFill>
              </a:rPr>
              <a:t>psicologia del corso della vita </a:t>
            </a:r>
          </a:p>
          <a:p>
            <a:pPr algn="r"/>
            <a:r>
              <a:rPr lang="it-IT" sz="2800" b="1" dirty="0" smtClean="0"/>
              <a:t>sono molte le </a:t>
            </a:r>
            <a:r>
              <a:rPr lang="it-IT" sz="2800" b="1" dirty="0" smtClean="0">
                <a:solidFill>
                  <a:srgbClr val="FFFF00"/>
                </a:solidFill>
              </a:rPr>
              <a:t>CRISI</a:t>
            </a:r>
            <a:r>
              <a:rPr lang="it-IT" sz="2800" b="1" dirty="0" smtClean="0"/>
              <a:t> </a:t>
            </a:r>
          </a:p>
          <a:p>
            <a:pPr algn="r"/>
            <a:r>
              <a:rPr lang="it-IT" sz="2800" b="1" dirty="0"/>
              <a:t>c</a:t>
            </a:r>
            <a:r>
              <a:rPr lang="it-IT" sz="2800" b="1" dirty="0" smtClean="0"/>
              <a:t>he l’individuo deve superare. </a:t>
            </a:r>
          </a:p>
          <a:p>
            <a:pPr algn="r"/>
            <a:r>
              <a:rPr lang="it-IT" sz="2800" b="1" dirty="0" smtClean="0"/>
              <a:t>Uno sviluppo positivo </a:t>
            </a:r>
          </a:p>
          <a:p>
            <a:pPr algn="r"/>
            <a:r>
              <a:rPr lang="it-IT" sz="2800" b="1" dirty="0"/>
              <a:t>d</a:t>
            </a:r>
            <a:r>
              <a:rPr lang="it-IT" sz="2800" b="1" dirty="0" smtClean="0"/>
              <a:t>ipende da come la persona </a:t>
            </a:r>
          </a:p>
          <a:p>
            <a:pPr algn="r"/>
            <a:r>
              <a:rPr lang="it-IT" sz="2800" b="1" dirty="0" smtClean="0"/>
              <a:t>le </a:t>
            </a:r>
            <a:r>
              <a:rPr lang="it-IT" sz="2800" b="1" dirty="0" smtClean="0">
                <a:solidFill>
                  <a:srgbClr val="FFFF00"/>
                </a:solidFill>
              </a:rPr>
              <a:t>affronta</a:t>
            </a:r>
            <a:r>
              <a:rPr lang="it-IT" sz="2800" b="1" dirty="0" smtClean="0"/>
              <a:t> e le trasforma </a:t>
            </a:r>
          </a:p>
          <a:p>
            <a:pPr algn="r"/>
            <a:r>
              <a:rPr lang="it-IT" sz="2800" b="1" dirty="0" smtClean="0"/>
              <a:t>in opportunità di </a:t>
            </a:r>
            <a:r>
              <a:rPr lang="it-IT" sz="2800" b="1" dirty="0" smtClean="0">
                <a:solidFill>
                  <a:srgbClr val="FFFF00"/>
                </a:solidFill>
              </a:rPr>
              <a:t>crescita</a:t>
            </a:r>
            <a:r>
              <a:rPr lang="it-IT" sz="2800" b="1" dirty="0" smtClean="0"/>
              <a:t>.</a:t>
            </a:r>
          </a:p>
          <a:p>
            <a:pPr algn="r"/>
            <a:r>
              <a:rPr lang="it-IT" sz="2800" b="1" dirty="0" smtClean="0"/>
              <a:t> </a:t>
            </a:r>
            <a:endParaRPr lang="it-IT" sz="2800" b="1" dirty="0"/>
          </a:p>
        </p:txBody>
      </p:sp>
      <p:pic>
        <p:nvPicPr>
          <p:cNvPr id="58370" name="Picture 2" descr="http://5122psychology.pbworks.com/f/1204653994/1204653994/Erikso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620688"/>
            <a:ext cx="1712019" cy="2568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38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30071" y="1052736"/>
            <a:ext cx="7272808" cy="4678204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/>
            <a:endParaRPr lang="it-IT" sz="30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DALLA CRISI</a:t>
            </a: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ALLA RESILIENZA</a:t>
            </a:r>
          </a:p>
          <a:p>
            <a:pPr algn="ctr"/>
            <a:endParaRPr lang="it-IT" sz="3000" b="1" dirty="0"/>
          </a:p>
          <a:p>
            <a:pPr algn="ctr"/>
            <a:r>
              <a:rPr lang="it-IT" sz="3000" b="1" dirty="0" smtClean="0"/>
              <a:t>L’esperienza del </a:t>
            </a:r>
            <a:r>
              <a:rPr lang="it-IT" sz="3000" b="1" dirty="0" smtClean="0">
                <a:solidFill>
                  <a:srgbClr val="FFFF00"/>
                </a:solidFill>
              </a:rPr>
              <a:t>burnout </a:t>
            </a:r>
          </a:p>
          <a:p>
            <a:pPr algn="ctr"/>
            <a:r>
              <a:rPr lang="it-IT" sz="3000" b="1" dirty="0" smtClean="0"/>
              <a:t>è una </a:t>
            </a:r>
            <a:r>
              <a:rPr lang="it-IT" sz="3000" b="1" dirty="0" smtClean="0">
                <a:solidFill>
                  <a:srgbClr val="FFFF00"/>
                </a:solidFill>
              </a:rPr>
              <a:t>crisi </a:t>
            </a:r>
            <a:r>
              <a:rPr lang="it-IT" sz="3000" b="1" dirty="0" smtClean="0"/>
              <a:t>che può essere positiva </a:t>
            </a:r>
          </a:p>
          <a:p>
            <a:pPr algn="ctr"/>
            <a:r>
              <a:rPr lang="it-IT" sz="3000" b="1" dirty="0" smtClean="0"/>
              <a:t>se è l’OCCASIONE</a:t>
            </a:r>
          </a:p>
          <a:p>
            <a:pPr algn="ctr"/>
            <a:r>
              <a:rPr lang="it-IT" sz="3000" b="1" dirty="0" smtClean="0"/>
              <a:t>per </a:t>
            </a:r>
            <a:r>
              <a:rPr lang="it-IT" sz="3000" b="1" dirty="0" smtClean="0">
                <a:solidFill>
                  <a:srgbClr val="FFFF00"/>
                </a:solidFill>
              </a:rPr>
              <a:t>PRENDERCI CURA </a:t>
            </a:r>
          </a:p>
          <a:p>
            <a:pPr algn="ctr"/>
            <a:r>
              <a:rPr lang="it-IT" sz="3000" b="1" dirty="0" smtClean="0"/>
              <a:t>DI NOI STESSI. </a:t>
            </a:r>
          </a:p>
          <a:p>
            <a:endParaRPr lang="it-IT" sz="28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57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1158935"/>
            <a:ext cx="7872441" cy="469359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4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RESILIENZA</a:t>
            </a: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psicologia,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termine 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resilienza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descrive</a:t>
            </a: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l’esperienza di quelle persone che, </a:t>
            </a: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nonostante abbiano vissuto crisi, traumi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dolori, guerre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, violenze, abusi o incidenti,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hanno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trovato un loro equilibrio,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che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le ha portate a vivere un’esistenza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serena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e gratificante.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48680"/>
            <a:ext cx="3312368" cy="165618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93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411760" y="6165304"/>
            <a:ext cx="4752528" cy="457200"/>
          </a:xfrm>
        </p:spPr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278836"/>
            <a:ext cx="8180640" cy="63094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it-IT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PERCHÈ AIUTIAMO GLI ALTRI?</a:t>
            </a:r>
          </a:p>
          <a:p>
            <a:pPr algn="ctr"/>
            <a:r>
              <a:rPr lang="it-IT" sz="32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32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omportamento prosociale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comportamento altruistico</a:t>
            </a:r>
          </a:p>
          <a:p>
            <a:pPr algn="ctr"/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hi aiuta gli altri  </a:t>
            </a:r>
          </a:p>
          <a:p>
            <a:pPr algn="ctr"/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professione o nel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volontariato </a:t>
            </a:r>
          </a:p>
          <a:p>
            <a:pPr algn="ctr"/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è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chiamato ad analizzare </a:t>
            </a:r>
          </a:p>
          <a:p>
            <a:pPr algn="ctr"/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motivazioni che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lo animano </a:t>
            </a:r>
          </a:p>
          <a:p>
            <a:pPr algn="ctr"/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er esprimere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comportamenti corretti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vivere in modo </a:t>
            </a:r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soddisfacente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sé e per gli </a:t>
            </a:r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altri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proprie </a:t>
            </a:r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relazioni </a:t>
            </a:r>
          </a:p>
          <a:p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3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50003" y="692696"/>
            <a:ext cx="8120105" cy="532453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it-IT" sz="1000" b="1" dirty="0" smtClean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crisi, i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problemi,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difficoltà,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fragilità possono trasformarsi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opportunità e diventare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esperienze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che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fortificano e fanno crescere.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C’È UNA RESILIENZA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INDIVIDUALE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FAMILIARE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COMUNITARIA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it-IT" sz="1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77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0493" y="474127"/>
            <a:ext cx="7560840" cy="6063198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03366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Questa tecnica, </a:t>
            </a:r>
            <a:endParaRPr lang="it-IT" sz="1000" b="1" dirty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La vita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è “ri-composizione”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creativa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e costante. 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endParaRPr lang="it-IT" sz="10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Quando 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 giapponesi riparano </a:t>
            </a:r>
            <a:endParaRPr lang="it-IT" sz="26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oggetto rotto, valorizzano la crepa </a:t>
            </a:r>
            <a:endParaRPr lang="it-IT" sz="26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riempiendo 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spaccatura con dell’oro</a:t>
            </a: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Questa 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tecnica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Kintsugi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it-IT" sz="2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non nasconde l’integrità perduta 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ma esalta il cambiamento avvenuto, 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ricorda 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ferite e il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dolore </a:t>
            </a:r>
            <a:endParaRPr lang="it-IT" sz="26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ma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mostra la bellezza finale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it-IT" sz="26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6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isultati immagini per kintsu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92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245397"/>
            <a:ext cx="8280920" cy="610936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it-IT" sz="28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8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resilienza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descrive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un’attitudine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800" b="1" i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resistenza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8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fronte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alle sofferenze,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ma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anche la capacità di </a:t>
            </a:r>
            <a:r>
              <a:rPr lang="it-IT" sz="2800" b="1" i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ricostruzione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8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un percorso di vita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nuovo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che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non rimuove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ferite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a le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ripara e utilizza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base dalla quale ripartire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tornare a </a:t>
            </a:r>
            <a:r>
              <a:rPr lang="it-IT" sz="2800" b="1" i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star bene</a:t>
            </a:r>
            <a:r>
              <a:rPr lang="it-IT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800" b="1" i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crescere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it-IT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fonte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di apprendimenti utili 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2800" b="1" dirty="0">
                <a:ea typeface="Tahoma" panose="020B0604030504040204" pitchFamily="34" charset="0"/>
                <a:cs typeface="Tahoma" panose="020B0604030504040204" pitchFamily="34" charset="0"/>
              </a:rPr>
              <a:t>il futuro</a:t>
            </a: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8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44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526336"/>
            <a:ext cx="4533473" cy="553997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400" b="1" spc="300" dirty="0" smtClean="0">
                <a:solidFill>
                  <a:srgbClr val="FFFF00"/>
                </a:solidFill>
              </a:rPr>
              <a:t>LA RESILIENZA</a:t>
            </a:r>
          </a:p>
          <a:p>
            <a:pPr algn="ctr">
              <a:lnSpc>
                <a:spcPct val="150000"/>
              </a:lnSpc>
            </a:pPr>
            <a:r>
              <a:rPr lang="it-IT" sz="3000" b="1" spc="300" dirty="0"/>
              <a:t>p</a:t>
            </a:r>
            <a:r>
              <a:rPr lang="it-IT" sz="3000" b="1" spc="300" dirty="0" smtClean="0"/>
              <a:t>uò essere definita </a:t>
            </a:r>
          </a:p>
          <a:p>
            <a:pPr algn="ctr">
              <a:lnSpc>
                <a:spcPct val="150000"/>
              </a:lnSpc>
            </a:pPr>
            <a:r>
              <a:rPr lang="it-IT" sz="3000" b="1" spc="300" dirty="0" smtClean="0"/>
              <a:t>da tre verbi</a:t>
            </a:r>
          </a:p>
          <a:p>
            <a:pPr algn="ctr">
              <a:lnSpc>
                <a:spcPct val="150000"/>
              </a:lnSpc>
            </a:pPr>
            <a:r>
              <a:rPr lang="it-IT" sz="3400" b="1" dirty="0" smtClean="0">
                <a:solidFill>
                  <a:srgbClr val="FFFF00"/>
                </a:solidFill>
              </a:rPr>
              <a:t>RESISTERE</a:t>
            </a:r>
          </a:p>
          <a:p>
            <a:pPr algn="ctr">
              <a:lnSpc>
                <a:spcPct val="150000"/>
              </a:lnSpc>
            </a:pPr>
            <a:r>
              <a:rPr lang="it-IT" sz="3400" b="1" dirty="0" smtClean="0">
                <a:solidFill>
                  <a:srgbClr val="FFFF00"/>
                </a:solidFill>
              </a:rPr>
              <a:t>AFFRONTARE</a:t>
            </a:r>
          </a:p>
          <a:p>
            <a:pPr algn="ctr">
              <a:lnSpc>
                <a:spcPct val="150000"/>
              </a:lnSpc>
            </a:pPr>
            <a:r>
              <a:rPr lang="it-IT" sz="3400" b="1" dirty="0" smtClean="0">
                <a:solidFill>
                  <a:srgbClr val="FFFF00"/>
                </a:solidFill>
              </a:rPr>
              <a:t>CRESCERE</a:t>
            </a:r>
          </a:p>
          <a:p>
            <a:pPr algn="ctr">
              <a:lnSpc>
                <a:spcPct val="150000"/>
              </a:lnSpc>
            </a:pPr>
            <a:endParaRPr lang="it-IT" sz="1000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141" y="836712"/>
            <a:ext cx="2852372" cy="491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01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332656"/>
            <a:ext cx="7906425" cy="5940088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Per crescere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anche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dentro a situazioni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particolare fragilità e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vulnerabilità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abbiamo </a:t>
            </a:r>
            <a:r>
              <a:rPr lang="it-IT" sz="30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bisogno </a:t>
            </a: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 un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TUTORE DI RESILIENZA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una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persona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(team - comunità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cui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ci possiamo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fidare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che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ci aiuti a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prendere coscienza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delle nostre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risorse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di mobilizzarle, di accettare </a:t>
            </a:r>
            <a:endParaRPr lang="it-IT" sz="3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 nostre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fragilità e di </a:t>
            </a:r>
            <a:r>
              <a:rPr lang="it-IT" sz="3000" b="1" dirty="0" smtClean="0">
                <a:ea typeface="Tahoma" panose="020B0604030504040204" pitchFamily="34" charset="0"/>
                <a:cs typeface="Tahoma" panose="020B0604030504040204" pitchFamily="34" charset="0"/>
              </a:rPr>
              <a:t>farci </a:t>
            </a:r>
            <a:r>
              <a:rPr lang="it-IT" sz="3000" b="1" dirty="0">
                <a:ea typeface="Tahoma" panose="020B0604030504040204" pitchFamily="34" charset="0"/>
                <a:cs typeface="Tahoma" panose="020B0604030504040204" pitchFamily="34" charset="0"/>
              </a:rPr>
              <a:t>aiutare. </a:t>
            </a:r>
            <a:endParaRPr lang="it-IT" sz="30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2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7858180" cy="428628"/>
          </a:xfrm>
        </p:spPr>
        <p:txBody>
          <a:bodyPr/>
          <a:lstStyle/>
          <a:p>
            <a:r>
              <a:rPr lang="it-IT" sz="1800" smtClean="0"/>
              <a:t>Luciano Sandrin - Prenditi cura di te - Cremona 2019</a:t>
            </a:r>
            <a:endParaRPr lang="it-IT" sz="1800" dirty="0"/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595568" y="504969"/>
            <a:ext cx="7964540" cy="5509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200" b="1" dirty="0" smtClean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ea typeface="Times New Roman" pitchFamily="18" charset="0"/>
              </a:rPr>
              <a:t>o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gnuno ha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una sua capacità di resistere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alle situazioni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più critiche della vita (</a:t>
            </a:r>
            <a:r>
              <a:rPr kumimoji="0" lang="it-IT" sz="32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RESILIENZA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e trovare un soddisfacente equilibrio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solidFill>
                  <a:srgbClr val="FFFF00"/>
                </a:solidFill>
                <a:ea typeface="Times New Roman" pitchFamily="18" charset="0"/>
              </a:rPr>
              <a:t>e ben-essere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ea typeface="Times New Roman" pitchFamily="18" charset="0"/>
              </a:rPr>
              <a:t>c</a:t>
            </a:r>
            <a:r>
              <a:rPr lang="it-IT" sz="3200" b="1" dirty="0" smtClean="0">
                <a:ea typeface="Times New Roman" pitchFamily="18" charset="0"/>
              </a:rPr>
              <a:t>on l’aiuto delle sue forze,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ea typeface="Times New Roman" pitchFamily="18" charset="0"/>
              </a:rPr>
              <a:t>d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egli</a:t>
            </a:r>
            <a:r>
              <a:rPr kumimoji="0" lang="it-IT" sz="32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altri e di Dio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ea typeface="Times New Roman" pitchFamily="18" charset="0"/>
              </a:rPr>
              <a:t>(del trascendente)</a:t>
            </a:r>
            <a:endParaRPr kumimoji="0" lang="it-IT" sz="3200" b="1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66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4832" y="686466"/>
            <a:ext cx="8064896" cy="584775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it-IT" sz="3400" b="1" dirty="0" smtClean="0">
              <a:solidFill>
                <a:srgbClr val="FFFF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Prendersi cura di sé</a:t>
            </a: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è importante </a:t>
            </a: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nel processo </a:t>
            </a:r>
            <a:r>
              <a:rPr lang="it-IT" sz="3400" b="1" dirty="0">
                <a:latin typeface="Century Gothic" panose="020B0502020202020204" pitchFamily="34" charset="0"/>
                <a:ea typeface="Calibri" panose="020F0502020204030204" pitchFamily="34" charset="0"/>
              </a:rPr>
              <a:t>di resilienza</a:t>
            </a: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endParaRPr lang="it-IT" sz="34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Prendersi cura degli altri </a:t>
            </a: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genera resilienza </a:t>
            </a: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in chi riceve la cura </a:t>
            </a:r>
          </a:p>
          <a:p>
            <a:pPr algn="ctr">
              <a:spcBef>
                <a:spcPts val="600"/>
              </a:spcBef>
            </a:pPr>
            <a:r>
              <a:rPr lang="it-IT" sz="34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e in chi la dona. </a:t>
            </a:r>
          </a:p>
          <a:p>
            <a:endParaRPr lang="it-IT" sz="2800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57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566992" cy="365125"/>
          </a:xfrm>
        </p:spPr>
        <p:txBody>
          <a:bodyPr/>
          <a:lstStyle/>
          <a:p>
            <a:r>
              <a:rPr lang="it-IT" sz="1600" smtClean="0">
                <a:solidFill>
                  <a:srgbClr val="FFFF00"/>
                </a:solidFill>
              </a:rPr>
              <a:t>Luciano Sandrin - Prenditi cura di te - Cremona 2019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6492" y="919711"/>
            <a:ext cx="8235796" cy="4708981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endParaRPr lang="it-IT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buona riuscita </a:t>
            </a:r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nell’affrontare </a:t>
            </a:r>
          </a:p>
          <a:p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situazioni </a:t>
            </a:r>
            <a:r>
              <a:rPr lang="it-IT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particolarmente </a:t>
            </a:r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difficili</a:t>
            </a:r>
          </a:p>
          <a:p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dipende dalle </a:t>
            </a:r>
            <a:r>
              <a:rPr lang="it-IT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proprie </a:t>
            </a:r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forze </a:t>
            </a:r>
          </a:p>
          <a:p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ma </a:t>
            </a:r>
            <a:r>
              <a:rPr lang="it-IT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anche </a:t>
            </a:r>
            <a:endParaRPr lang="it-IT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it-IT" sz="3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dal </a:t>
            </a:r>
            <a:r>
              <a:rPr lang="it-IT" sz="30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saper tendere </a:t>
            </a:r>
            <a:r>
              <a:rPr lang="it-IT" sz="30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30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braccio </a:t>
            </a:r>
            <a:endParaRPr lang="it-IT" sz="3000" b="1" dirty="0" smtClean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it-IT" sz="30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per </a:t>
            </a:r>
            <a:r>
              <a:rPr lang="it-IT" sz="30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chiedere aiuto </a:t>
            </a:r>
            <a:endParaRPr lang="it-IT" sz="3000" b="1" dirty="0" smtClean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it-IT" sz="30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it-IT" sz="30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trovare qualcuno </a:t>
            </a:r>
            <a:endParaRPr lang="it-IT" sz="3000" b="1" dirty="0" smtClean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it-IT" sz="30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che </a:t>
            </a:r>
            <a:r>
              <a:rPr lang="it-IT" sz="30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prenda la nostra mano</a:t>
            </a:r>
            <a:r>
              <a:rPr lang="it-IT" sz="3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it-IT" sz="3000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it-IT" sz="3000" b="1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Risultati immagini per annegare brac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577" y="2551686"/>
            <a:ext cx="1852815" cy="240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5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Luciano Sandrin - Prenditi cura di te - Cremona 2019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20"/>
            <a:ext cx="9144000" cy="68396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1259632" y="1029997"/>
            <a:ext cx="7560840" cy="5509200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419600" algn="l"/>
              </a:tabLst>
            </a:pPr>
            <a:endParaRPr lang="it-IT" sz="26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Quando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la nostra fragilità </a:t>
            </a:r>
            <a:endParaRPr lang="it-IT" sz="26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uscita la compassione verso se stessi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e incontra la compassione e l’aiuto 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di competenti compagni di viaggio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possiamo “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re-salire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endParaRPr lang="it-IT" sz="26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alzare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lo sguardo </a:t>
            </a:r>
            <a:endParaRPr lang="it-IT" sz="26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rimbalzare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it-IT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da terra</a:t>
            </a:r>
            <a:r>
              <a:rPr lang="it-IT" sz="2600" b="1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rimetterci </a:t>
            </a:r>
            <a:r>
              <a:rPr lang="it-IT" sz="26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piedi </a:t>
            </a:r>
            <a:endParaRPr lang="it-IT" sz="2600" b="1" dirty="0" smtClean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2600" b="1" dirty="0" smtClean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 camminare anche controvento… 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endParaRPr lang="it-IT" sz="32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r>
              <a:rPr lang="it-IT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TRASFORMATI </a:t>
            </a:r>
            <a:r>
              <a:rPr lang="it-IT" sz="3200" b="1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PIÙ RESILIENTI</a:t>
            </a:r>
          </a:p>
          <a:p>
            <a:pPr algn="ctr">
              <a:spcAft>
                <a:spcPts val="0"/>
              </a:spcAft>
              <a:tabLst>
                <a:tab pos="4419600" algn="l"/>
              </a:tabLst>
            </a:pPr>
            <a:endParaRPr lang="it-IT" sz="28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61013"/>
            <a:ext cx="1479033" cy="25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22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571744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www.pastoralesalutecremona.i</a:t>
            </a:r>
            <a:r>
              <a:rPr lang="it-IT" sz="3200" dirty="0" smtClean="0"/>
              <a:t>t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3608" y="1196752"/>
            <a:ext cx="7417321" cy="3108543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it-IT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RELAZIONE di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  <a:p>
            <a:pPr algn="r">
              <a:defRPr/>
            </a:pPr>
            <a:r>
              <a:rPr lang="it-IT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 CURA DI SÉ</a:t>
            </a:r>
          </a:p>
          <a:p>
            <a:pPr algn="r">
              <a:defRPr/>
            </a:pPr>
            <a:r>
              <a:rPr lang="it-I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endParaRPr lang="it-IT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 </a:t>
            </a:r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 degli altri</a:t>
            </a:r>
          </a:p>
          <a:p>
            <a:pPr algn="ctr">
              <a:defRPr/>
            </a:pPr>
            <a:endParaRPr lang="it-IT" sz="1000" b="1" dirty="0">
              <a:solidFill>
                <a:srgbClr val="66FFFF"/>
              </a:solidFill>
            </a:endParaRPr>
          </a:p>
        </p:txBody>
      </p:sp>
      <p:sp>
        <p:nvSpPr>
          <p:cNvPr id="1434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483768" y="6278563"/>
            <a:ext cx="4824536" cy="457200"/>
          </a:xfrm>
          <a:noFill/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48881"/>
            <a:ext cx="2493694" cy="3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5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248403"/>
            <a:ext cx="4608512" cy="288032"/>
          </a:xfrm>
          <a:noFill/>
        </p:spPr>
        <p:txBody>
          <a:bodyPr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Luciano Sandrin - Prenditi cura di te - Cremona 2019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4758051"/>
            <a:ext cx="7200800" cy="1292662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PERCHÉ AIUTIAMO GLI ALTRI? </a:t>
            </a:r>
          </a:p>
          <a:p>
            <a:pPr algn="ctr"/>
            <a:endParaRPr lang="it-IT" sz="3000" dirty="0" smtClean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562476266"/>
              </p:ext>
            </p:extLst>
          </p:nvPr>
        </p:nvGraphicFramePr>
        <p:xfrm>
          <a:off x="395536" y="332656"/>
          <a:ext cx="8496944" cy="426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2271060" cy="365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40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30465"/>
            <a:ext cx="9144000" cy="6278642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dirty="0"/>
          </a:p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le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motivazioni nell’aiutare gli altri </a:t>
            </a:r>
            <a:endParaRPr lang="it-IT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comportamento prosociale)</a:t>
            </a:r>
          </a:p>
          <a:p>
            <a:pPr algn="ctr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possono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essere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altruistiche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o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egoistiche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coscienti o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meno 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more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stima 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affetto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sentirsi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meglio </a:t>
            </a: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rincipi morali 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realizzazione di sé 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otivazioni economiche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religiose  </a:t>
            </a:r>
          </a:p>
          <a:p>
            <a:pPr algn="ctr" eaLnBrk="0" hangingPunct="0"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gratitudine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dell’aiutato  </a:t>
            </a:r>
          </a:p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riparazione di sensi di colpa  </a:t>
            </a:r>
          </a:p>
          <a:p>
            <a:pPr algn="ctr" eaLnBrk="0" hangingPunct="0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v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ocazione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meritarsi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il paradiso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…</a:t>
            </a:r>
            <a:r>
              <a:rPr lang="it-IT" sz="32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endParaRPr lang="it-IT" sz="3200" b="1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it-IT" b="1" dirty="0"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CDF50-D785-49E1-B706-2BE6ED9EAE4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Sandrin - Prenditi cura di te - Cremona 2019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832</TotalTime>
  <Words>2528</Words>
  <Application>Microsoft Office PowerPoint</Application>
  <PresentationFormat>Presentazione su schermo (4:3)</PresentationFormat>
  <Paragraphs>781</Paragraphs>
  <Slides>69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Sezione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dalla FERITA alla RESILIENZA  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relatori</cp:lastModifiedBy>
  <cp:revision>199</cp:revision>
  <cp:lastPrinted>2016-04-24T09:11:58Z</cp:lastPrinted>
  <dcterms:created xsi:type="dcterms:W3CDTF">2007-11-24T09:40:28Z</dcterms:created>
  <dcterms:modified xsi:type="dcterms:W3CDTF">2019-10-24T17:22:22Z</dcterms:modified>
</cp:coreProperties>
</file>