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1.png" ContentType="image/png"/>
  <Override PartName="/ppt/presProps.xml" ContentType="application/vnd.openxmlformats-officedocument.presentationml.presProps+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16.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s/_rels/slide17.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26.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5.xml.rels" ContentType="application/vnd.openxmlformats-package.relationships+xml"/>
  <Override PartName="/ppt/slides/_rels/slide27.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24.xml.rels" ContentType="application/vnd.openxmlformats-package.relationships+xml"/>
  <Override PartName="/ppt/slides/_rels/slide3.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slide19.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diagrams/quickStyle1.xml" ContentType="application/vnd.openxmlformats-officedocument.drawingml.diagramStyle+xml"/>
  <Override PartName="/ppt/diagrams/data3.xml" ContentType="application/vnd.openxmlformats-officedocument.drawingml.diagramData+xml"/>
  <Override PartName="/ppt/diagrams/colors1.xml" ContentType="application/vnd.openxmlformats-officedocument.drawingml.diagramColors+xml"/>
  <Override PartName="/ppt/diagrams/quickStyle4.xml" ContentType="application/vnd.openxmlformats-officedocument.drawingml.diagramStyle+xml"/>
  <Override PartName="/ppt/diagrams/drawing1.xml" ContentType="application/vnd.ms-office.drawingml.diagramDrawing+xml"/>
  <Override PartName="/ppt/diagrams/layout1.xml" ContentType="application/vnd.openxmlformats-officedocument.drawingml.diagramLayout+xml"/>
  <Override PartName="/ppt/diagrams/data1.xml" ContentType="application/vnd.openxmlformats-officedocument.drawingml.diagramData+xml"/>
  <Override PartName="/ppt/diagrams/data2.xml" ContentType="application/vnd.openxmlformats-officedocument.drawingml.diagramData+xml"/>
  <Override PartName="/ppt/diagrams/colors2.xml" ContentType="application/vnd.openxmlformats-officedocument.drawingml.diagramColors+xml"/>
  <Override PartName="/ppt/diagrams/layout3.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drawing4.xml" ContentType="application/vnd.ms-office.drawingml.diagramDrawing+xml"/>
  <Override PartName="/ppt/diagrams/layout4.xml" ContentType="application/vnd.openxmlformats-officedocument.drawingml.diagramLayout+xml"/>
  <Override PartName="/ppt/diagrams/quickStyle3.xml" ContentType="application/vnd.openxmlformats-officedocument.drawingml.diagramStyle+xml"/>
  <Override PartName="/ppt/diagrams/drawing2.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data4.xml" ContentType="application/vnd.openxmlformats-officedocument.drawingml.diagramData+xml"/>
  <Override PartName="/ppt/diagrams/colors4.xml" ContentType="application/vnd.openxmlformats-officedocument.drawingml.diagramColor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94774-5797-4516-BCCD-1A614A13480A}" type="doc">
      <dgm:prSet loTypeId="urn:microsoft.com/office/officeart/2005/8/layout/arrow5" loCatId="relationship" qsTypeId="urn:microsoft.com/office/officeart/2005/8/quickstyle/3d3" qsCatId="3D" csTypeId="urn:microsoft.com/office/officeart/2005/8/colors/colorful2" csCatId="colorful" phldr="1"/>
      <dgm:spPr/>
      <dgm:t>
        <a:bodyPr/>
        <a:lstStyle/>
        <a:p>
          <a:endParaRPr lang="it-IT"/>
        </a:p>
      </dgm:t>
    </dgm:pt>
    <dgm:pt modelId="{B1C09536-05E5-492D-9C55-460B91A42E9A}">
      <dgm:prSet phldrT="[Testo]"/>
      <dgm:spPr/>
      <dgm:t>
        <a:bodyPr/>
        <a:lstStyle/>
        <a:p>
          <a:r>
            <a:rPr lang="it-IT" dirty="0" smtClean="0"/>
            <a:t>CHIEDERE PERDONO</a:t>
          </a:r>
          <a:endParaRPr lang="it-IT" dirty="0"/>
        </a:p>
      </dgm:t>
    </dgm:pt>
    <dgm:pt modelId="{DBDA8EAD-F34A-44A1-B39F-039BF61BA107}" type="parTrans" cxnId="{8E23282A-0DDF-43AF-AB0F-083BCFFD3A5A}">
      <dgm:prSet/>
      <dgm:spPr/>
      <dgm:t>
        <a:bodyPr/>
        <a:lstStyle/>
        <a:p>
          <a:endParaRPr lang="it-IT"/>
        </a:p>
      </dgm:t>
    </dgm:pt>
    <dgm:pt modelId="{2DA385EB-2FDB-4A48-8FE0-5A1F585A7494}" type="sibTrans" cxnId="{8E23282A-0DDF-43AF-AB0F-083BCFFD3A5A}">
      <dgm:prSet/>
      <dgm:spPr/>
      <dgm:t>
        <a:bodyPr/>
        <a:lstStyle/>
        <a:p>
          <a:endParaRPr lang="it-IT"/>
        </a:p>
      </dgm:t>
    </dgm:pt>
    <dgm:pt modelId="{B77C67A5-0CED-4DCE-B82C-A69BA5FB135E}">
      <dgm:prSet phldrT="[Testo]"/>
      <dgm:spPr/>
      <dgm:t>
        <a:bodyPr/>
        <a:lstStyle/>
        <a:p>
          <a:r>
            <a:rPr lang="it-IT" dirty="0" smtClean="0"/>
            <a:t>CONCEDERE IL PERDONO</a:t>
          </a:r>
          <a:endParaRPr lang="it-IT" dirty="0"/>
        </a:p>
      </dgm:t>
    </dgm:pt>
    <dgm:pt modelId="{CE99A22B-705B-4F59-B908-057A2C1FEE80}" type="parTrans" cxnId="{24ED2298-67FC-49FD-BBE6-AB36646A3CF2}">
      <dgm:prSet/>
      <dgm:spPr/>
      <dgm:t>
        <a:bodyPr/>
        <a:lstStyle/>
        <a:p>
          <a:endParaRPr lang="it-IT"/>
        </a:p>
      </dgm:t>
    </dgm:pt>
    <dgm:pt modelId="{67858A17-A27D-4055-ACD0-474C6F7A044C}" type="sibTrans" cxnId="{24ED2298-67FC-49FD-BBE6-AB36646A3CF2}">
      <dgm:prSet/>
      <dgm:spPr/>
      <dgm:t>
        <a:bodyPr/>
        <a:lstStyle/>
        <a:p>
          <a:endParaRPr lang="it-IT"/>
        </a:p>
      </dgm:t>
    </dgm:pt>
    <dgm:pt modelId="{759FEED3-4672-491D-B6DD-C5718E018328}" type="pres">
      <dgm:prSet presAssocID="{45994774-5797-4516-BCCD-1A614A13480A}" presName="diagram" presStyleCnt="0">
        <dgm:presLayoutVars>
          <dgm:dir/>
          <dgm:resizeHandles val="exact"/>
        </dgm:presLayoutVars>
      </dgm:prSet>
      <dgm:spPr/>
      <dgm:t>
        <a:bodyPr/>
        <a:lstStyle/>
        <a:p>
          <a:endParaRPr lang="it-IT"/>
        </a:p>
      </dgm:t>
    </dgm:pt>
    <dgm:pt modelId="{48970ACE-4D4B-4D99-AC95-A6A9DBB7B90C}" type="pres">
      <dgm:prSet presAssocID="{B1C09536-05E5-492D-9C55-460B91A42E9A}" presName="arrow" presStyleLbl="node1" presStyleIdx="0" presStyleCnt="2">
        <dgm:presLayoutVars>
          <dgm:bulletEnabled val="1"/>
        </dgm:presLayoutVars>
      </dgm:prSet>
      <dgm:spPr/>
      <dgm:t>
        <a:bodyPr/>
        <a:lstStyle/>
        <a:p>
          <a:endParaRPr lang="it-IT"/>
        </a:p>
      </dgm:t>
    </dgm:pt>
    <dgm:pt modelId="{156F2D0E-E1AE-4CEC-9433-AB766CD01935}" type="pres">
      <dgm:prSet presAssocID="{B77C67A5-0CED-4DCE-B82C-A69BA5FB135E}" presName="arrow" presStyleLbl="node1" presStyleIdx="1" presStyleCnt="2">
        <dgm:presLayoutVars>
          <dgm:bulletEnabled val="1"/>
        </dgm:presLayoutVars>
      </dgm:prSet>
      <dgm:spPr/>
      <dgm:t>
        <a:bodyPr/>
        <a:lstStyle/>
        <a:p>
          <a:endParaRPr lang="it-IT"/>
        </a:p>
      </dgm:t>
    </dgm:pt>
  </dgm:ptLst>
  <dgm:cxnLst>
    <dgm:cxn modelId="{24ED2298-67FC-49FD-BBE6-AB36646A3CF2}" srcId="{45994774-5797-4516-BCCD-1A614A13480A}" destId="{B77C67A5-0CED-4DCE-B82C-A69BA5FB135E}" srcOrd="1" destOrd="0" parTransId="{CE99A22B-705B-4F59-B908-057A2C1FEE80}" sibTransId="{67858A17-A27D-4055-ACD0-474C6F7A044C}"/>
    <dgm:cxn modelId="{60E631B3-DE68-4F21-AAC1-66E265735DC1}" type="presOf" srcId="{B77C67A5-0CED-4DCE-B82C-A69BA5FB135E}" destId="{156F2D0E-E1AE-4CEC-9433-AB766CD01935}" srcOrd="0" destOrd="0" presId="urn:microsoft.com/office/officeart/2005/8/layout/arrow5"/>
    <dgm:cxn modelId="{8E23282A-0DDF-43AF-AB0F-083BCFFD3A5A}" srcId="{45994774-5797-4516-BCCD-1A614A13480A}" destId="{B1C09536-05E5-492D-9C55-460B91A42E9A}" srcOrd="0" destOrd="0" parTransId="{DBDA8EAD-F34A-44A1-B39F-039BF61BA107}" sibTransId="{2DA385EB-2FDB-4A48-8FE0-5A1F585A7494}"/>
    <dgm:cxn modelId="{ACADF3F0-C086-4B2A-9359-3F1D3557CCE1}" type="presOf" srcId="{45994774-5797-4516-BCCD-1A614A13480A}" destId="{759FEED3-4672-491D-B6DD-C5718E018328}" srcOrd="0" destOrd="0" presId="urn:microsoft.com/office/officeart/2005/8/layout/arrow5"/>
    <dgm:cxn modelId="{4BAF7135-7F12-4082-A09A-D6B05A54BBC3}" type="presOf" srcId="{B1C09536-05E5-492D-9C55-460B91A42E9A}" destId="{48970ACE-4D4B-4D99-AC95-A6A9DBB7B90C}" srcOrd="0" destOrd="0" presId="urn:microsoft.com/office/officeart/2005/8/layout/arrow5"/>
    <dgm:cxn modelId="{A104070F-B89C-4E24-9B62-8082C3AE06A8}" type="presParOf" srcId="{759FEED3-4672-491D-B6DD-C5718E018328}" destId="{48970ACE-4D4B-4D99-AC95-A6A9DBB7B90C}" srcOrd="0" destOrd="0" presId="urn:microsoft.com/office/officeart/2005/8/layout/arrow5"/>
    <dgm:cxn modelId="{47B5127F-17BE-4D3A-A683-727764EF8866}" type="presParOf" srcId="{759FEED3-4672-491D-B6DD-C5718E018328}" destId="{156F2D0E-E1AE-4CEC-9433-AB766CD01935}" srcOrd="1" destOrd="0" presId="urn:microsoft.com/office/officeart/2005/8/layout/arrow5"/>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994774-5797-4516-BCCD-1A614A13480A}" type="doc">
      <dgm:prSet loTypeId="urn:microsoft.com/office/officeart/2005/8/layout/arrow5" loCatId="relationship" qsTypeId="urn:microsoft.com/office/officeart/2005/8/quickstyle/3d3" qsCatId="3D" csTypeId="urn:microsoft.com/office/officeart/2005/8/colors/colorful2" csCatId="colorful" phldr="1"/>
      <dgm:spPr/>
      <dgm:t>
        <a:bodyPr/>
        <a:lstStyle/>
        <a:p>
          <a:endParaRPr lang="it-IT"/>
        </a:p>
      </dgm:t>
    </dgm:pt>
    <dgm:pt modelId="{B1C09536-05E5-492D-9C55-460B91A42E9A}">
      <dgm:prSet phldrT="[Testo]"/>
      <dgm:spPr/>
      <dgm:t>
        <a:bodyPr/>
        <a:lstStyle/>
        <a:p>
          <a:r>
            <a:rPr lang="it-IT" dirty="0" smtClean="0"/>
            <a:t>PASSIVO</a:t>
          </a:r>
          <a:endParaRPr lang="it-IT" dirty="0"/>
        </a:p>
      </dgm:t>
    </dgm:pt>
    <dgm:pt modelId="{DBDA8EAD-F34A-44A1-B39F-039BF61BA107}" type="parTrans" cxnId="{8E23282A-0DDF-43AF-AB0F-083BCFFD3A5A}">
      <dgm:prSet/>
      <dgm:spPr/>
      <dgm:t>
        <a:bodyPr/>
        <a:lstStyle/>
        <a:p>
          <a:endParaRPr lang="it-IT"/>
        </a:p>
      </dgm:t>
    </dgm:pt>
    <dgm:pt modelId="{2DA385EB-2FDB-4A48-8FE0-5A1F585A7494}" type="sibTrans" cxnId="{8E23282A-0DDF-43AF-AB0F-083BCFFD3A5A}">
      <dgm:prSet/>
      <dgm:spPr/>
      <dgm:t>
        <a:bodyPr/>
        <a:lstStyle/>
        <a:p>
          <a:endParaRPr lang="it-IT"/>
        </a:p>
      </dgm:t>
    </dgm:pt>
    <dgm:pt modelId="{B77C67A5-0CED-4DCE-B82C-A69BA5FB135E}">
      <dgm:prSet phldrT="[Testo]"/>
      <dgm:spPr/>
      <dgm:t>
        <a:bodyPr/>
        <a:lstStyle/>
        <a:p>
          <a:r>
            <a:rPr lang="it-IT" dirty="0" smtClean="0"/>
            <a:t>ATTIVO</a:t>
          </a:r>
          <a:endParaRPr lang="it-IT" dirty="0"/>
        </a:p>
      </dgm:t>
    </dgm:pt>
    <dgm:pt modelId="{CE99A22B-705B-4F59-B908-057A2C1FEE80}" type="parTrans" cxnId="{24ED2298-67FC-49FD-BBE6-AB36646A3CF2}">
      <dgm:prSet/>
      <dgm:spPr/>
      <dgm:t>
        <a:bodyPr/>
        <a:lstStyle/>
        <a:p>
          <a:endParaRPr lang="it-IT"/>
        </a:p>
      </dgm:t>
    </dgm:pt>
    <dgm:pt modelId="{67858A17-A27D-4055-ACD0-474C6F7A044C}" type="sibTrans" cxnId="{24ED2298-67FC-49FD-BBE6-AB36646A3CF2}">
      <dgm:prSet/>
      <dgm:spPr/>
      <dgm:t>
        <a:bodyPr/>
        <a:lstStyle/>
        <a:p>
          <a:endParaRPr lang="it-IT"/>
        </a:p>
      </dgm:t>
    </dgm:pt>
    <dgm:pt modelId="{759FEED3-4672-491D-B6DD-C5718E018328}" type="pres">
      <dgm:prSet presAssocID="{45994774-5797-4516-BCCD-1A614A13480A}" presName="diagram" presStyleCnt="0">
        <dgm:presLayoutVars>
          <dgm:dir/>
          <dgm:resizeHandles val="exact"/>
        </dgm:presLayoutVars>
      </dgm:prSet>
      <dgm:spPr/>
      <dgm:t>
        <a:bodyPr/>
        <a:lstStyle/>
        <a:p>
          <a:endParaRPr lang="it-IT"/>
        </a:p>
      </dgm:t>
    </dgm:pt>
    <dgm:pt modelId="{48970ACE-4D4B-4D99-AC95-A6A9DBB7B90C}" type="pres">
      <dgm:prSet presAssocID="{B1C09536-05E5-492D-9C55-460B91A42E9A}" presName="arrow" presStyleLbl="node1" presStyleIdx="0" presStyleCnt="2">
        <dgm:presLayoutVars>
          <dgm:bulletEnabled val="1"/>
        </dgm:presLayoutVars>
      </dgm:prSet>
      <dgm:spPr/>
      <dgm:t>
        <a:bodyPr/>
        <a:lstStyle/>
        <a:p>
          <a:endParaRPr lang="it-IT"/>
        </a:p>
      </dgm:t>
    </dgm:pt>
    <dgm:pt modelId="{156F2D0E-E1AE-4CEC-9433-AB766CD01935}" type="pres">
      <dgm:prSet presAssocID="{B77C67A5-0CED-4DCE-B82C-A69BA5FB135E}" presName="arrow" presStyleLbl="node1" presStyleIdx="1" presStyleCnt="2">
        <dgm:presLayoutVars>
          <dgm:bulletEnabled val="1"/>
        </dgm:presLayoutVars>
      </dgm:prSet>
      <dgm:spPr/>
      <dgm:t>
        <a:bodyPr/>
        <a:lstStyle/>
        <a:p>
          <a:endParaRPr lang="it-IT"/>
        </a:p>
      </dgm:t>
    </dgm:pt>
  </dgm:ptLst>
  <dgm:cxnLst>
    <dgm:cxn modelId="{24ED2298-67FC-49FD-BBE6-AB36646A3CF2}" srcId="{45994774-5797-4516-BCCD-1A614A13480A}" destId="{B77C67A5-0CED-4DCE-B82C-A69BA5FB135E}" srcOrd="1" destOrd="0" parTransId="{CE99A22B-705B-4F59-B908-057A2C1FEE80}" sibTransId="{67858A17-A27D-4055-ACD0-474C6F7A044C}"/>
    <dgm:cxn modelId="{8E23282A-0DDF-43AF-AB0F-083BCFFD3A5A}" srcId="{45994774-5797-4516-BCCD-1A614A13480A}" destId="{B1C09536-05E5-492D-9C55-460B91A42E9A}" srcOrd="0" destOrd="0" parTransId="{DBDA8EAD-F34A-44A1-B39F-039BF61BA107}" sibTransId="{2DA385EB-2FDB-4A48-8FE0-5A1F585A7494}"/>
    <dgm:cxn modelId="{7C9188B3-8498-4526-8B40-81FF58DADFA2}" type="presOf" srcId="{45994774-5797-4516-BCCD-1A614A13480A}" destId="{759FEED3-4672-491D-B6DD-C5718E018328}" srcOrd="0" destOrd="0" presId="urn:microsoft.com/office/officeart/2005/8/layout/arrow5"/>
    <dgm:cxn modelId="{C690DC81-1C26-4EEE-89F8-A21F368C313F}" type="presOf" srcId="{B1C09536-05E5-492D-9C55-460B91A42E9A}" destId="{48970ACE-4D4B-4D99-AC95-A6A9DBB7B90C}" srcOrd="0" destOrd="0" presId="urn:microsoft.com/office/officeart/2005/8/layout/arrow5"/>
    <dgm:cxn modelId="{78BF8109-1A50-421F-A9E7-768D0B26A3AA}" type="presOf" srcId="{B77C67A5-0CED-4DCE-B82C-A69BA5FB135E}" destId="{156F2D0E-E1AE-4CEC-9433-AB766CD01935}" srcOrd="0" destOrd="0" presId="urn:microsoft.com/office/officeart/2005/8/layout/arrow5"/>
    <dgm:cxn modelId="{9DA162E7-15D3-4EE8-BABD-723B63A93CCF}" type="presParOf" srcId="{759FEED3-4672-491D-B6DD-C5718E018328}" destId="{48970ACE-4D4B-4D99-AC95-A6A9DBB7B90C}" srcOrd="0" destOrd="0" presId="urn:microsoft.com/office/officeart/2005/8/layout/arrow5"/>
    <dgm:cxn modelId="{1F90DC1D-CD54-453A-9149-C3025ED475DD}" type="presParOf" srcId="{759FEED3-4672-491D-B6DD-C5718E018328}" destId="{156F2D0E-E1AE-4CEC-9433-AB766CD01935}" srcOrd="1" destOrd="0" presId="urn:microsoft.com/office/officeart/2005/8/layout/arrow5"/>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994774-5797-4516-BCCD-1A614A13480A}" type="doc">
      <dgm:prSet loTypeId="urn:microsoft.com/office/officeart/2005/8/layout/arrow5" loCatId="relationship" qsTypeId="urn:microsoft.com/office/officeart/2005/8/quickstyle/3d3" qsCatId="3D" csTypeId="urn:microsoft.com/office/officeart/2005/8/colors/colorful2" csCatId="colorful" phldr="1"/>
      <dgm:spPr/>
      <dgm:t>
        <a:bodyPr/>
        <a:lstStyle/>
        <a:p>
          <a:endParaRPr lang="it-IT"/>
        </a:p>
      </dgm:t>
    </dgm:pt>
    <dgm:pt modelId="{B1C09536-05E5-492D-9C55-460B91A42E9A}">
      <dgm:prSet phldrT="[Testo]"/>
      <dgm:spPr/>
      <dgm:t>
        <a:bodyPr/>
        <a:lstStyle/>
        <a:p>
          <a:r>
            <a:rPr lang="it-IT" dirty="0" smtClean="0"/>
            <a:t>CHIEDERE</a:t>
          </a:r>
          <a:endParaRPr lang="it-IT" dirty="0"/>
        </a:p>
      </dgm:t>
    </dgm:pt>
    <dgm:pt modelId="{DBDA8EAD-F34A-44A1-B39F-039BF61BA107}" type="parTrans" cxnId="{8E23282A-0DDF-43AF-AB0F-083BCFFD3A5A}">
      <dgm:prSet/>
      <dgm:spPr/>
      <dgm:t>
        <a:bodyPr/>
        <a:lstStyle/>
        <a:p>
          <a:endParaRPr lang="it-IT"/>
        </a:p>
      </dgm:t>
    </dgm:pt>
    <dgm:pt modelId="{2DA385EB-2FDB-4A48-8FE0-5A1F585A7494}" type="sibTrans" cxnId="{8E23282A-0DDF-43AF-AB0F-083BCFFD3A5A}">
      <dgm:prSet/>
      <dgm:spPr/>
      <dgm:t>
        <a:bodyPr/>
        <a:lstStyle/>
        <a:p>
          <a:endParaRPr lang="it-IT"/>
        </a:p>
      </dgm:t>
    </dgm:pt>
    <dgm:pt modelId="{B77C67A5-0CED-4DCE-B82C-A69BA5FB135E}">
      <dgm:prSet phldrT="[Testo]"/>
      <dgm:spPr/>
      <dgm:t>
        <a:bodyPr/>
        <a:lstStyle/>
        <a:p>
          <a:r>
            <a:rPr lang="it-IT" dirty="0" smtClean="0"/>
            <a:t>DONARE</a:t>
          </a:r>
          <a:endParaRPr lang="it-IT" dirty="0"/>
        </a:p>
      </dgm:t>
    </dgm:pt>
    <dgm:pt modelId="{CE99A22B-705B-4F59-B908-057A2C1FEE80}" type="parTrans" cxnId="{24ED2298-67FC-49FD-BBE6-AB36646A3CF2}">
      <dgm:prSet/>
      <dgm:spPr/>
      <dgm:t>
        <a:bodyPr/>
        <a:lstStyle/>
        <a:p>
          <a:endParaRPr lang="it-IT"/>
        </a:p>
      </dgm:t>
    </dgm:pt>
    <dgm:pt modelId="{67858A17-A27D-4055-ACD0-474C6F7A044C}" type="sibTrans" cxnId="{24ED2298-67FC-49FD-BBE6-AB36646A3CF2}">
      <dgm:prSet/>
      <dgm:spPr/>
      <dgm:t>
        <a:bodyPr/>
        <a:lstStyle/>
        <a:p>
          <a:endParaRPr lang="it-IT"/>
        </a:p>
      </dgm:t>
    </dgm:pt>
    <dgm:pt modelId="{759FEED3-4672-491D-B6DD-C5718E018328}" type="pres">
      <dgm:prSet presAssocID="{45994774-5797-4516-BCCD-1A614A13480A}" presName="diagram" presStyleCnt="0">
        <dgm:presLayoutVars>
          <dgm:dir/>
          <dgm:resizeHandles val="exact"/>
        </dgm:presLayoutVars>
      </dgm:prSet>
      <dgm:spPr/>
      <dgm:t>
        <a:bodyPr/>
        <a:lstStyle/>
        <a:p>
          <a:endParaRPr lang="it-IT"/>
        </a:p>
      </dgm:t>
    </dgm:pt>
    <dgm:pt modelId="{48970ACE-4D4B-4D99-AC95-A6A9DBB7B90C}" type="pres">
      <dgm:prSet presAssocID="{B1C09536-05E5-492D-9C55-460B91A42E9A}" presName="arrow" presStyleLbl="node1" presStyleIdx="0" presStyleCnt="2">
        <dgm:presLayoutVars>
          <dgm:bulletEnabled val="1"/>
        </dgm:presLayoutVars>
      </dgm:prSet>
      <dgm:spPr/>
      <dgm:t>
        <a:bodyPr/>
        <a:lstStyle/>
        <a:p>
          <a:endParaRPr lang="it-IT"/>
        </a:p>
      </dgm:t>
    </dgm:pt>
    <dgm:pt modelId="{156F2D0E-E1AE-4CEC-9433-AB766CD01935}" type="pres">
      <dgm:prSet presAssocID="{B77C67A5-0CED-4DCE-B82C-A69BA5FB135E}" presName="arrow" presStyleLbl="node1" presStyleIdx="1" presStyleCnt="2">
        <dgm:presLayoutVars>
          <dgm:bulletEnabled val="1"/>
        </dgm:presLayoutVars>
      </dgm:prSet>
      <dgm:spPr/>
      <dgm:t>
        <a:bodyPr/>
        <a:lstStyle/>
        <a:p>
          <a:endParaRPr lang="it-IT"/>
        </a:p>
      </dgm:t>
    </dgm:pt>
  </dgm:ptLst>
  <dgm:cxnLst>
    <dgm:cxn modelId="{24ED2298-67FC-49FD-BBE6-AB36646A3CF2}" srcId="{45994774-5797-4516-BCCD-1A614A13480A}" destId="{B77C67A5-0CED-4DCE-B82C-A69BA5FB135E}" srcOrd="1" destOrd="0" parTransId="{CE99A22B-705B-4F59-B908-057A2C1FEE80}" sibTransId="{67858A17-A27D-4055-ACD0-474C6F7A044C}"/>
    <dgm:cxn modelId="{1C0B3693-0CD0-4A8F-A94F-2DA624AC5833}" type="presOf" srcId="{B1C09536-05E5-492D-9C55-460B91A42E9A}" destId="{48970ACE-4D4B-4D99-AC95-A6A9DBB7B90C}" srcOrd="0" destOrd="0" presId="urn:microsoft.com/office/officeart/2005/8/layout/arrow5"/>
    <dgm:cxn modelId="{070B763B-B72A-4053-B2B6-3E58D5A60006}" type="presOf" srcId="{45994774-5797-4516-BCCD-1A614A13480A}" destId="{759FEED3-4672-491D-B6DD-C5718E018328}" srcOrd="0" destOrd="0" presId="urn:microsoft.com/office/officeart/2005/8/layout/arrow5"/>
    <dgm:cxn modelId="{8E23282A-0DDF-43AF-AB0F-083BCFFD3A5A}" srcId="{45994774-5797-4516-BCCD-1A614A13480A}" destId="{B1C09536-05E5-492D-9C55-460B91A42E9A}" srcOrd="0" destOrd="0" parTransId="{DBDA8EAD-F34A-44A1-B39F-039BF61BA107}" sibTransId="{2DA385EB-2FDB-4A48-8FE0-5A1F585A7494}"/>
    <dgm:cxn modelId="{4BA22C08-D000-4CE5-94E9-2513482A256F}" type="presOf" srcId="{B77C67A5-0CED-4DCE-B82C-A69BA5FB135E}" destId="{156F2D0E-E1AE-4CEC-9433-AB766CD01935}" srcOrd="0" destOrd="0" presId="urn:microsoft.com/office/officeart/2005/8/layout/arrow5"/>
    <dgm:cxn modelId="{912EBD22-0BA7-4F88-A07D-9C89CF0611EE}" type="presParOf" srcId="{759FEED3-4672-491D-B6DD-C5718E018328}" destId="{48970ACE-4D4B-4D99-AC95-A6A9DBB7B90C}" srcOrd="0" destOrd="0" presId="urn:microsoft.com/office/officeart/2005/8/layout/arrow5"/>
    <dgm:cxn modelId="{EDEE1095-D57C-46DD-A759-03CF81B0A4C8}" type="presParOf" srcId="{759FEED3-4672-491D-B6DD-C5718E018328}" destId="{156F2D0E-E1AE-4CEC-9433-AB766CD01935}" srcOrd="1" destOrd="0" presId="urn:microsoft.com/office/officeart/2005/8/layout/arrow5"/>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A1F5B3-E2DD-4237-92B1-7FC291C2734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it-IT"/>
        </a:p>
      </dgm:t>
    </dgm:pt>
    <dgm:pt modelId="{3D0AA9E4-1220-4951-BE9B-B7008950EA7A}">
      <dgm:prSet/>
      <dgm:spPr/>
      <dgm:t>
        <a:bodyPr/>
        <a:lstStyle/>
        <a:p>
          <a:r>
            <a:rPr lang="it-IT" dirty="0" smtClean="0"/>
            <a:t>di non essere stati all'altezza della situazione;</a:t>
          </a:r>
          <a:endParaRPr lang="it-IT" dirty="0"/>
        </a:p>
      </dgm:t>
    </dgm:pt>
    <dgm:pt modelId="{6E8F63BD-212E-4ACC-BAC3-E6F2C413387F}" type="parTrans" cxnId="{4B3743B1-79E2-4FF6-A3B5-0D00E627B0C5}">
      <dgm:prSet/>
      <dgm:spPr/>
      <dgm:t>
        <a:bodyPr/>
        <a:lstStyle/>
        <a:p>
          <a:endParaRPr lang="it-IT"/>
        </a:p>
      </dgm:t>
    </dgm:pt>
    <dgm:pt modelId="{51D9829A-AAE5-4DD8-9448-A6589F22DE80}" type="sibTrans" cxnId="{4B3743B1-79E2-4FF6-A3B5-0D00E627B0C5}">
      <dgm:prSet/>
      <dgm:spPr/>
      <dgm:t>
        <a:bodyPr/>
        <a:lstStyle/>
        <a:p>
          <a:endParaRPr lang="it-IT"/>
        </a:p>
      </dgm:t>
    </dgm:pt>
    <dgm:pt modelId="{8B479D81-8F56-467A-A7BB-282743016A03}">
      <dgm:prSet/>
      <dgm:spPr/>
      <dgm:t>
        <a:bodyPr/>
        <a:lstStyle/>
        <a:p>
          <a:r>
            <a:rPr lang="it-IT" smtClean="0"/>
            <a:t>di non aver detto abbastanza spesso all'altro: “Ti amo”;</a:t>
          </a:r>
          <a:endParaRPr lang="it-IT"/>
        </a:p>
      </dgm:t>
    </dgm:pt>
    <dgm:pt modelId="{8557B76E-B86E-4EDA-8975-1DFE83EEC7F3}" type="parTrans" cxnId="{E8EB54CB-90BA-40FB-BFE5-57DA292DDD8A}">
      <dgm:prSet/>
      <dgm:spPr/>
      <dgm:t>
        <a:bodyPr/>
        <a:lstStyle/>
        <a:p>
          <a:endParaRPr lang="it-IT"/>
        </a:p>
      </dgm:t>
    </dgm:pt>
    <dgm:pt modelId="{1DECBB8E-A54F-49ED-9700-4D6CB84060CA}" type="sibTrans" cxnId="{E8EB54CB-90BA-40FB-BFE5-57DA292DDD8A}">
      <dgm:prSet/>
      <dgm:spPr/>
      <dgm:t>
        <a:bodyPr/>
        <a:lstStyle/>
        <a:p>
          <a:endParaRPr lang="it-IT"/>
        </a:p>
      </dgm:t>
    </dgm:pt>
    <dgm:pt modelId="{24EBA9DB-4411-4CD5-84F3-EEE5D0F31BCB}">
      <dgm:prSet/>
      <dgm:spPr/>
      <dgm:t>
        <a:bodyPr/>
        <a:lstStyle/>
        <a:p>
          <a:r>
            <a:rPr lang="it-IT" smtClean="0"/>
            <a:t>di aver considerato l'altro come una cosa acquisita per sempre;</a:t>
          </a:r>
          <a:endParaRPr lang="it-IT"/>
        </a:p>
      </dgm:t>
    </dgm:pt>
    <dgm:pt modelId="{1D9FADB7-7DD9-48EE-B3F8-0C99EF6B9696}" type="parTrans" cxnId="{A96DB3FD-AFB1-41D4-8A88-C8CE933A3729}">
      <dgm:prSet/>
      <dgm:spPr/>
      <dgm:t>
        <a:bodyPr/>
        <a:lstStyle/>
        <a:p>
          <a:endParaRPr lang="it-IT"/>
        </a:p>
      </dgm:t>
    </dgm:pt>
    <dgm:pt modelId="{640B6F82-9849-4E55-8AE6-15C120535E36}" type="sibTrans" cxnId="{A96DB3FD-AFB1-41D4-8A88-C8CE933A3729}">
      <dgm:prSet/>
      <dgm:spPr/>
      <dgm:t>
        <a:bodyPr/>
        <a:lstStyle/>
        <a:p>
          <a:endParaRPr lang="it-IT"/>
        </a:p>
      </dgm:t>
    </dgm:pt>
    <dgm:pt modelId="{523D8191-3FE4-4F01-8A58-79B5FF15588F}">
      <dgm:prSet/>
      <dgm:spPr/>
      <dgm:t>
        <a:bodyPr/>
        <a:lstStyle/>
        <a:p>
          <a:r>
            <a:rPr lang="it-IT" smtClean="0"/>
            <a:t>di non averlo salvato dalla malattia e dalla morte;</a:t>
          </a:r>
          <a:endParaRPr lang="it-IT"/>
        </a:p>
      </dgm:t>
    </dgm:pt>
    <dgm:pt modelId="{4D7D0268-5627-43E2-B0EC-067CDC02E819}" type="parTrans" cxnId="{09601B1C-9DAB-4008-98AC-F22D289B9A37}">
      <dgm:prSet/>
      <dgm:spPr/>
      <dgm:t>
        <a:bodyPr/>
        <a:lstStyle/>
        <a:p>
          <a:endParaRPr lang="it-IT"/>
        </a:p>
      </dgm:t>
    </dgm:pt>
    <dgm:pt modelId="{CA11096C-0214-4A4D-BA40-1A5AB7E6E60F}" type="sibTrans" cxnId="{09601B1C-9DAB-4008-98AC-F22D289B9A37}">
      <dgm:prSet/>
      <dgm:spPr/>
      <dgm:t>
        <a:bodyPr/>
        <a:lstStyle/>
        <a:p>
          <a:endParaRPr lang="it-IT"/>
        </a:p>
      </dgm:t>
    </dgm:pt>
    <dgm:pt modelId="{72461AAF-8597-4D73-80EB-89C1D9A76439}">
      <dgm:prSet/>
      <dgm:spPr/>
      <dgm:t>
        <a:bodyPr/>
        <a:lstStyle/>
        <a:p>
          <a:r>
            <a:rPr lang="it-IT" dirty="0" smtClean="0"/>
            <a:t>di non aver avuto sufficiente amore e </a:t>
          </a:r>
          <a:r>
            <a:rPr lang="it-IT" dirty="0" err="1" smtClean="0"/>
            <a:t>pazienza…</a:t>
          </a:r>
          <a:endParaRPr lang="it-IT" dirty="0"/>
        </a:p>
      </dgm:t>
    </dgm:pt>
    <dgm:pt modelId="{FB0C3D6D-2951-4890-8495-0086EBDECD42}" type="parTrans" cxnId="{6695C0DE-341C-40C9-83A2-0040AFEFA6E2}">
      <dgm:prSet/>
      <dgm:spPr/>
      <dgm:t>
        <a:bodyPr/>
        <a:lstStyle/>
        <a:p>
          <a:endParaRPr lang="it-IT"/>
        </a:p>
      </dgm:t>
    </dgm:pt>
    <dgm:pt modelId="{3E21DA89-FFC7-43C4-899A-5C88CC510B08}" type="sibTrans" cxnId="{6695C0DE-341C-40C9-83A2-0040AFEFA6E2}">
      <dgm:prSet/>
      <dgm:spPr/>
      <dgm:t>
        <a:bodyPr/>
        <a:lstStyle/>
        <a:p>
          <a:endParaRPr lang="it-IT"/>
        </a:p>
      </dgm:t>
    </dgm:pt>
    <dgm:pt modelId="{7BE7A659-886A-4967-ACE2-0A0F476FE58A}" type="pres">
      <dgm:prSet presAssocID="{ACA1F5B3-E2DD-4237-92B1-7FC291C27340}" presName="Name0" presStyleCnt="0">
        <dgm:presLayoutVars>
          <dgm:dir/>
          <dgm:resizeHandles val="exact"/>
        </dgm:presLayoutVars>
      </dgm:prSet>
      <dgm:spPr/>
      <dgm:t>
        <a:bodyPr/>
        <a:lstStyle/>
        <a:p>
          <a:endParaRPr lang="it-IT"/>
        </a:p>
      </dgm:t>
    </dgm:pt>
    <dgm:pt modelId="{213C9FF1-2128-4654-BBD3-9466CEBBB1FF}" type="pres">
      <dgm:prSet presAssocID="{ACA1F5B3-E2DD-4237-92B1-7FC291C27340}" presName="cycle" presStyleCnt="0"/>
      <dgm:spPr/>
    </dgm:pt>
    <dgm:pt modelId="{946652BE-82DE-4ACB-AD44-6FDB54F7D8DF}" type="pres">
      <dgm:prSet presAssocID="{72461AAF-8597-4D73-80EB-89C1D9A76439}" presName="nodeFirstNode" presStyleLbl="node1" presStyleIdx="0" presStyleCnt="5">
        <dgm:presLayoutVars>
          <dgm:bulletEnabled val="1"/>
        </dgm:presLayoutVars>
      </dgm:prSet>
      <dgm:spPr/>
      <dgm:t>
        <a:bodyPr/>
        <a:lstStyle/>
        <a:p>
          <a:endParaRPr lang="it-IT"/>
        </a:p>
      </dgm:t>
    </dgm:pt>
    <dgm:pt modelId="{E399D47D-C862-4974-BBD3-625073FFA2AD}" type="pres">
      <dgm:prSet presAssocID="{3E21DA89-FFC7-43C4-899A-5C88CC510B08}" presName="sibTransFirstNode" presStyleLbl="bgShp" presStyleIdx="0" presStyleCnt="1"/>
      <dgm:spPr/>
      <dgm:t>
        <a:bodyPr/>
        <a:lstStyle/>
        <a:p>
          <a:endParaRPr lang="it-IT"/>
        </a:p>
      </dgm:t>
    </dgm:pt>
    <dgm:pt modelId="{8CA684F7-5B0E-49A9-BAC3-713044593A85}" type="pres">
      <dgm:prSet presAssocID="{3D0AA9E4-1220-4951-BE9B-B7008950EA7A}" presName="nodeFollowingNodes" presStyleLbl="node1" presStyleIdx="1" presStyleCnt="5">
        <dgm:presLayoutVars>
          <dgm:bulletEnabled val="1"/>
        </dgm:presLayoutVars>
      </dgm:prSet>
      <dgm:spPr/>
      <dgm:t>
        <a:bodyPr/>
        <a:lstStyle/>
        <a:p>
          <a:endParaRPr lang="it-IT"/>
        </a:p>
      </dgm:t>
    </dgm:pt>
    <dgm:pt modelId="{1704C2DA-727F-4AB5-96EC-FFE7128FF45A}" type="pres">
      <dgm:prSet presAssocID="{523D8191-3FE4-4F01-8A58-79B5FF15588F}" presName="nodeFollowingNodes" presStyleLbl="node1" presStyleIdx="2" presStyleCnt="5">
        <dgm:presLayoutVars>
          <dgm:bulletEnabled val="1"/>
        </dgm:presLayoutVars>
      </dgm:prSet>
      <dgm:spPr/>
      <dgm:t>
        <a:bodyPr/>
        <a:lstStyle/>
        <a:p>
          <a:endParaRPr lang="it-IT"/>
        </a:p>
      </dgm:t>
    </dgm:pt>
    <dgm:pt modelId="{AEFFB605-D810-480E-81EA-0CEAD5E0DE93}" type="pres">
      <dgm:prSet presAssocID="{24EBA9DB-4411-4CD5-84F3-EEE5D0F31BCB}" presName="nodeFollowingNodes" presStyleLbl="node1" presStyleIdx="3" presStyleCnt="5">
        <dgm:presLayoutVars>
          <dgm:bulletEnabled val="1"/>
        </dgm:presLayoutVars>
      </dgm:prSet>
      <dgm:spPr/>
      <dgm:t>
        <a:bodyPr/>
        <a:lstStyle/>
        <a:p>
          <a:endParaRPr lang="it-IT"/>
        </a:p>
      </dgm:t>
    </dgm:pt>
    <dgm:pt modelId="{AEDE7A68-E7BC-42EA-81E4-EDF7A3D2426A}" type="pres">
      <dgm:prSet presAssocID="{8B479D81-8F56-467A-A7BB-282743016A03}" presName="nodeFollowingNodes" presStyleLbl="node1" presStyleIdx="4" presStyleCnt="5">
        <dgm:presLayoutVars>
          <dgm:bulletEnabled val="1"/>
        </dgm:presLayoutVars>
      </dgm:prSet>
      <dgm:spPr/>
      <dgm:t>
        <a:bodyPr/>
        <a:lstStyle/>
        <a:p>
          <a:endParaRPr lang="it-IT"/>
        </a:p>
      </dgm:t>
    </dgm:pt>
  </dgm:ptLst>
  <dgm:cxnLst>
    <dgm:cxn modelId="{4B3743B1-79E2-4FF6-A3B5-0D00E627B0C5}" srcId="{ACA1F5B3-E2DD-4237-92B1-7FC291C27340}" destId="{3D0AA9E4-1220-4951-BE9B-B7008950EA7A}" srcOrd="1" destOrd="0" parTransId="{6E8F63BD-212E-4ACC-BAC3-E6F2C413387F}" sibTransId="{51D9829A-AAE5-4DD8-9448-A6589F22DE80}"/>
    <dgm:cxn modelId="{E8EB54CB-90BA-40FB-BFE5-57DA292DDD8A}" srcId="{ACA1F5B3-E2DD-4237-92B1-7FC291C27340}" destId="{8B479D81-8F56-467A-A7BB-282743016A03}" srcOrd="4" destOrd="0" parTransId="{8557B76E-B86E-4EDA-8975-1DFE83EEC7F3}" sibTransId="{1DECBB8E-A54F-49ED-9700-4D6CB84060CA}"/>
    <dgm:cxn modelId="{6981779E-9C4A-4BCB-BC95-63F4031B3D39}" type="presOf" srcId="{ACA1F5B3-E2DD-4237-92B1-7FC291C27340}" destId="{7BE7A659-886A-4967-ACE2-0A0F476FE58A}" srcOrd="0" destOrd="0" presId="urn:microsoft.com/office/officeart/2005/8/layout/cycle3"/>
    <dgm:cxn modelId="{336E1C81-8012-4BD2-8261-1F11C3B3E8E9}" type="presOf" srcId="{523D8191-3FE4-4F01-8A58-79B5FF15588F}" destId="{1704C2DA-727F-4AB5-96EC-FFE7128FF45A}" srcOrd="0" destOrd="0" presId="urn:microsoft.com/office/officeart/2005/8/layout/cycle3"/>
    <dgm:cxn modelId="{8E9E2B47-2110-4C47-841C-DBAA3543C082}" type="presOf" srcId="{8B479D81-8F56-467A-A7BB-282743016A03}" destId="{AEDE7A68-E7BC-42EA-81E4-EDF7A3D2426A}" srcOrd="0" destOrd="0" presId="urn:microsoft.com/office/officeart/2005/8/layout/cycle3"/>
    <dgm:cxn modelId="{A96DB3FD-AFB1-41D4-8A88-C8CE933A3729}" srcId="{ACA1F5B3-E2DD-4237-92B1-7FC291C27340}" destId="{24EBA9DB-4411-4CD5-84F3-EEE5D0F31BCB}" srcOrd="3" destOrd="0" parTransId="{1D9FADB7-7DD9-48EE-B3F8-0C99EF6B9696}" sibTransId="{640B6F82-9849-4E55-8AE6-15C120535E36}"/>
    <dgm:cxn modelId="{8E8DDD85-B228-496F-9626-4DEABAB49572}" type="presOf" srcId="{3E21DA89-FFC7-43C4-899A-5C88CC510B08}" destId="{E399D47D-C862-4974-BBD3-625073FFA2AD}" srcOrd="0" destOrd="0" presId="urn:microsoft.com/office/officeart/2005/8/layout/cycle3"/>
    <dgm:cxn modelId="{E74E17B8-F502-473B-A2D0-CBDF9D0710B5}" type="presOf" srcId="{24EBA9DB-4411-4CD5-84F3-EEE5D0F31BCB}" destId="{AEFFB605-D810-480E-81EA-0CEAD5E0DE93}" srcOrd="0" destOrd="0" presId="urn:microsoft.com/office/officeart/2005/8/layout/cycle3"/>
    <dgm:cxn modelId="{6695C0DE-341C-40C9-83A2-0040AFEFA6E2}" srcId="{ACA1F5B3-E2DD-4237-92B1-7FC291C27340}" destId="{72461AAF-8597-4D73-80EB-89C1D9A76439}" srcOrd="0" destOrd="0" parTransId="{FB0C3D6D-2951-4890-8495-0086EBDECD42}" sibTransId="{3E21DA89-FFC7-43C4-899A-5C88CC510B08}"/>
    <dgm:cxn modelId="{80D0EBF1-F145-4643-9F6A-3DE2C1D3A73A}" type="presOf" srcId="{72461AAF-8597-4D73-80EB-89C1D9A76439}" destId="{946652BE-82DE-4ACB-AD44-6FDB54F7D8DF}" srcOrd="0" destOrd="0" presId="urn:microsoft.com/office/officeart/2005/8/layout/cycle3"/>
    <dgm:cxn modelId="{61F27220-AF63-46E7-AD8F-4922CA9F9059}" type="presOf" srcId="{3D0AA9E4-1220-4951-BE9B-B7008950EA7A}" destId="{8CA684F7-5B0E-49A9-BAC3-713044593A85}" srcOrd="0" destOrd="0" presId="urn:microsoft.com/office/officeart/2005/8/layout/cycle3"/>
    <dgm:cxn modelId="{09601B1C-9DAB-4008-98AC-F22D289B9A37}" srcId="{ACA1F5B3-E2DD-4237-92B1-7FC291C27340}" destId="{523D8191-3FE4-4F01-8A58-79B5FF15588F}" srcOrd="2" destOrd="0" parTransId="{4D7D0268-5627-43E2-B0EC-067CDC02E819}" sibTransId="{CA11096C-0214-4A4D-BA40-1A5AB7E6E60F}"/>
    <dgm:cxn modelId="{1AE5B0A2-A6CB-423A-B1B9-25C071130F4F}" type="presParOf" srcId="{7BE7A659-886A-4967-ACE2-0A0F476FE58A}" destId="{213C9FF1-2128-4654-BBD3-9466CEBBB1FF}" srcOrd="0" destOrd="0" presId="urn:microsoft.com/office/officeart/2005/8/layout/cycle3"/>
    <dgm:cxn modelId="{910591C6-360E-47F1-A94F-F3725CF2D621}" type="presParOf" srcId="{213C9FF1-2128-4654-BBD3-9466CEBBB1FF}" destId="{946652BE-82DE-4ACB-AD44-6FDB54F7D8DF}" srcOrd="0" destOrd="0" presId="urn:microsoft.com/office/officeart/2005/8/layout/cycle3"/>
    <dgm:cxn modelId="{BAE1E292-FFA8-4854-A925-F9CF77F50B72}" type="presParOf" srcId="{213C9FF1-2128-4654-BBD3-9466CEBBB1FF}" destId="{E399D47D-C862-4974-BBD3-625073FFA2AD}" srcOrd="1" destOrd="0" presId="urn:microsoft.com/office/officeart/2005/8/layout/cycle3"/>
    <dgm:cxn modelId="{A6E533CA-B7ED-43DC-A8C4-A0B5657E6E0D}" type="presParOf" srcId="{213C9FF1-2128-4654-BBD3-9466CEBBB1FF}" destId="{8CA684F7-5B0E-49A9-BAC3-713044593A85}" srcOrd="2" destOrd="0" presId="urn:microsoft.com/office/officeart/2005/8/layout/cycle3"/>
    <dgm:cxn modelId="{37301273-9F76-447E-82F5-5301EC4B4524}" type="presParOf" srcId="{213C9FF1-2128-4654-BBD3-9466CEBBB1FF}" destId="{1704C2DA-727F-4AB5-96EC-FFE7128FF45A}" srcOrd="3" destOrd="0" presId="urn:microsoft.com/office/officeart/2005/8/layout/cycle3"/>
    <dgm:cxn modelId="{A203EF06-0245-4860-A28E-C092E5389C46}" type="presParOf" srcId="{213C9FF1-2128-4654-BBD3-9466CEBBB1FF}" destId="{AEFFB605-D810-480E-81EA-0CEAD5E0DE93}" srcOrd="4" destOrd="0" presId="urn:microsoft.com/office/officeart/2005/8/layout/cycle3"/>
    <dgm:cxn modelId="{1EC196CE-ECEA-4B62-AE9F-892DFDB91E00}" type="presParOf" srcId="{213C9FF1-2128-4654-BBD3-9466CEBBB1FF}" destId="{AEDE7A68-E7BC-42EA-81E4-EDF7A3D2426A}" srcOrd="5" destOrd="0" presId="urn:microsoft.com/office/officeart/2005/8/layout/cycle3"/>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970ACE-4D4B-4D99-AC95-A6A9DBB7B90C}">
      <dsp:nvSpPr>
        <dsp:cNvPr id="0" name=""/>
        <dsp:cNvSpPr/>
      </dsp:nvSpPr>
      <dsp:spPr>
        <a:xfrm rot="16200000">
          <a:off x="503" y="652065"/>
          <a:ext cx="4429125" cy="4429125"/>
        </a:xfrm>
        <a:prstGeom prst="downArrow">
          <a:avLst>
            <a:gd name="adj1" fmla="val 50000"/>
            <a:gd name="adj2" fmla="val 35000"/>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lang="it-IT" sz="3800" kern="1200" dirty="0" smtClean="0"/>
            <a:t>CHIEDERE PERDONO</a:t>
          </a:r>
          <a:endParaRPr lang="it-IT" sz="3800" kern="1200" dirty="0"/>
        </a:p>
      </dsp:txBody>
      <dsp:txXfrm rot="16200000">
        <a:off x="503" y="652065"/>
        <a:ext cx="4429125" cy="4429125"/>
      </dsp:txXfrm>
    </dsp:sp>
    <dsp:sp modelId="{156F2D0E-E1AE-4CEC-9433-AB766CD01935}">
      <dsp:nvSpPr>
        <dsp:cNvPr id="0" name=""/>
        <dsp:cNvSpPr/>
      </dsp:nvSpPr>
      <dsp:spPr>
        <a:xfrm rot="5400000">
          <a:off x="4714371" y="652065"/>
          <a:ext cx="4429125" cy="4429125"/>
        </a:xfrm>
        <a:prstGeom prst="downArrow">
          <a:avLst>
            <a:gd name="adj1" fmla="val 50000"/>
            <a:gd name="adj2" fmla="val 35000"/>
          </a:avLst>
        </a:prstGeom>
        <a:solidFill>
          <a:schemeClr val="accent2">
            <a:hueOff val="19008842"/>
            <a:satOff val="-36686"/>
            <a:lumOff val="-471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lang="it-IT" sz="3800" kern="1200" dirty="0" smtClean="0"/>
            <a:t>CONCEDERE IL PERDONO</a:t>
          </a:r>
          <a:endParaRPr lang="it-IT" sz="3800" kern="1200" dirty="0"/>
        </a:p>
      </dsp:txBody>
      <dsp:txXfrm rot="5400000">
        <a:off x="4714371" y="652065"/>
        <a:ext cx="4429125" cy="442912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970ACE-4D4B-4D99-AC95-A6A9DBB7B90C}">
      <dsp:nvSpPr>
        <dsp:cNvPr id="0" name=""/>
        <dsp:cNvSpPr/>
      </dsp:nvSpPr>
      <dsp:spPr>
        <a:xfrm rot="16200000">
          <a:off x="503" y="652065"/>
          <a:ext cx="4429125" cy="4429125"/>
        </a:xfrm>
        <a:prstGeom prst="downArrow">
          <a:avLst>
            <a:gd name="adj1" fmla="val 50000"/>
            <a:gd name="adj2" fmla="val 35000"/>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r>
            <a:rPr lang="it-IT" sz="5200" kern="1200" dirty="0" smtClean="0"/>
            <a:t>PASSIVO</a:t>
          </a:r>
          <a:endParaRPr lang="it-IT" sz="5200" kern="1200" dirty="0"/>
        </a:p>
      </dsp:txBody>
      <dsp:txXfrm rot="16200000">
        <a:off x="503" y="652065"/>
        <a:ext cx="4429125" cy="4429125"/>
      </dsp:txXfrm>
    </dsp:sp>
    <dsp:sp modelId="{156F2D0E-E1AE-4CEC-9433-AB766CD01935}">
      <dsp:nvSpPr>
        <dsp:cNvPr id="0" name=""/>
        <dsp:cNvSpPr/>
      </dsp:nvSpPr>
      <dsp:spPr>
        <a:xfrm rot="5400000">
          <a:off x="4714371" y="652065"/>
          <a:ext cx="4429125" cy="4429125"/>
        </a:xfrm>
        <a:prstGeom prst="downArrow">
          <a:avLst>
            <a:gd name="adj1" fmla="val 50000"/>
            <a:gd name="adj2" fmla="val 35000"/>
          </a:avLst>
        </a:prstGeom>
        <a:solidFill>
          <a:schemeClr val="accent2">
            <a:hueOff val="19008842"/>
            <a:satOff val="-36686"/>
            <a:lumOff val="-471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r>
            <a:rPr lang="it-IT" sz="5200" kern="1200" dirty="0" smtClean="0"/>
            <a:t>ATTIVO</a:t>
          </a:r>
          <a:endParaRPr lang="it-IT" sz="5200" kern="1200" dirty="0"/>
        </a:p>
      </dsp:txBody>
      <dsp:txXfrm rot="5400000">
        <a:off x="4714371" y="652065"/>
        <a:ext cx="4429125" cy="44291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970ACE-4D4B-4D99-AC95-A6A9DBB7B90C}">
      <dsp:nvSpPr>
        <dsp:cNvPr id="0" name=""/>
        <dsp:cNvSpPr/>
      </dsp:nvSpPr>
      <dsp:spPr>
        <a:xfrm rot="16200000">
          <a:off x="503" y="652065"/>
          <a:ext cx="4429125" cy="4429125"/>
        </a:xfrm>
        <a:prstGeom prst="downArrow">
          <a:avLst>
            <a:gd name="adj1" fmla="val 50000"/>
            <a:gd name="adj2" fmla="val 35000"/>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a:lnSpc>
              <a:spcPct val="90000"/>
            </a:lnSpc>
            <a:spcBef>
              <a:spcPct val="0"/>
            </a:spcBef>
            <a:spcAft>
              <a:spcPct val="35000"/>
            </a:spcAft>
          </a:pPr>
          <a:r>
            <a:rPr lang="it-IT" sz="4500" kern="1200" dirty="0" smtClean="0"/>
            <a:t>CHIEDERE</a:t>
          </a:r>
          <a:endParaRPr lang="it-IT" sz="4500" kern="1200" dirty="0"/>
        </a:p>
      </dsp:txBody>
      <dsp:txXfrm rot="16200000">
        <a:off x="503" y="652065"/>
        <a:ext cx="4429125" cy="4429125"/>
      </dsp:txXfrm>
    </dsp:sp>
    <dsp:sp modelId="{156F2D0E-E1AE-4CEC-9433-AB766CD01935}">
      <dsp:nvSpPr>
        <dsp:cNvPr id="0" name=""/>
        <dsp:cNvSpPr/>
      </dsp:nvSpPr>
      <dsp:spPr>
        <a:xfrm rot="5400000">
          <a:off x="4714371" y="652065"/>
          <a:ext cx="4429125" cy="4429125"/>
        </a:xfrm>
        <a:prstGeom prst="downArrow">
          <a:avLst>
            <a:gd name="adj1" fmla="val 50000"/>
            <a:gd name="adj2" fmla="val 35000"/>
          </a:avLst>
        </a:prstGeom>
        <a:solidFill>
          <a:schemeClr val="accent2">
            <a:hueOff val="19008842"/>
            <a:satOff val="-36686"/>
            <a:lumOff val="-471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a:lnSpc>
              <a:spcPct val="90000"/>
            </a:lnSpc>
            <a:spcBef>
              <a:spcPct val="0"/>
            </a:spcBef>
            <a:spcAft>
              <a:spcPct val="35000"/>
            </a:spcAft>
          </a:pPr>
          <a:r>
            <a:rPr lang="it-IT" sz="4500" kern="1200" dirty="0" smtClean="0"/>
            <a:t>DONARE</a:t>
          </a:r>
          <a:endParaRPr lang="it-IT" sz="4500" kern="1200" dirty="0"/>
        </a:p>
      </dsp:txBody>
      <dsp:txXfrm rot="5400000">
        <a:off x="4714371" y="652065"/>
        <a:ext cx="4429125" cy="44291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99D47D-C862-4974-BBD3-625073FFA2AD}">
      <dsp:nvSpPr>
        <dsp:cNvPr id="0" name=""/>
        <dsp:cNvSpPr/>
      </dsp:nvSpPr>
      <dsp:spPr>
        <a:xfrm>
          <a:off x="1170103" y="-43516"/>
          <a:ext cx="6803793" cy="6803793"/>
        </a:xfrm>
        <a:prstGeom prst="circularArrow">
          <a:avLst>
            <a:gd name="adj1" fmla="val 5544"/>
            <a:gd name="adj2" fmla="val 330680"/>
            <a:gd name="adj3" fmla="val 13754991"/>
            <a:gd name="adj4" fmla="val 1739871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6652BE-82DE-4ACB-AD44-6FDB54F7D8DF}">
      <dsp:nvSpPr>
        <dsp:cNvPr id="0" name=""/>
        <dsp:cNvSpPr/>
      </dsp:nvSpPr>
      <dsp:spPr>
        <a:xfrm>
          <a:off x="2964656" y="982"/>
          <a:ext cx="3214687" cy="1607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dirty="0" smtClean="0"/>
            <a:t>di non aver avuto sufficiente amore e </a:t>
          </a:r>
          <a:r>
            <a:rPr lang="it-IT" sz="2400" kern="1200" dirty="0" err="1" smtClean="0"/>
            <a:t>pazienza…</a:t>
          </a:r>
          <a:endParaRPr lang="it-IT" sz="2400" kern="1200" dirty="0"/>
        </a:p>
      </dsp:txBody>
      <dsp:txXfrm>
        <a:off x="2964656" y="982"/>
        <a:ext cx="3214687" cy="1607343"/>
      </dsp:txXfrm>
    </dsp:sp>
    <dsp:sp modelId="{8CA684F7-5B0E-49A9-BAC3-713044593A85}">
      <dsp:nvSpPr>
        <dsp:cNvPr id="0" name=""/>
        <dsp:cNvSpPr/>
      </dsp:nvSpPr>
      <dsp:spPr>
        <a:xfrm>
          <a:off x="5724056" y="2005804"/>
          <a:ext cx="3214687" cy="1607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dirty="0" smtClean="0"/>
            <a:t>di non essere stati all'altezza della situazione;</a:t>
          </a:r>
          <a:endParaRPr lang="it-IT" sz="2400" kern="1200" dirty="0"/>
        </a:p>
      </dsp:txBody>
      <dsp:txXfrm>
        <a:off x="5724056" y="2005804"/>
        <a:ext cx="3214687" cy="1607343"/>
      </dsp:txXfrm>
    </dsp:sp>
    <dsp:sp modelId="{1704C2DA-727F-4AB5-96EC-FFE7128FF45A}">
      <dsp:nvSpPr>
        <dsp:cNvPr id="0" name=""/>
        <dsp:cNvSpPr/>
      </dsp:nvSpPr>
      <dsp:spPr>
        <a:xfrm>
          <a:off x="4670059" y="5249673"/>
          <a:ext cx="3214687" cy="1607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smtClean="0"/>
            <a:t>di non averlo salvato dalla malattia e dalla morte;</a:t>
          </a:r>
          <a:endParaRPr lang="it-IT" sz="2400" kern="1200"/>
        </a:p>
      </dsp:txBody>
      <dsp:txXfrm>
        <a:off x="4670059" y="5249673"/>
        <a:ext cx="3214687" cy="1607343"/>
      </dsp:txXfrm>
    </dsp:sp>
    <dsp:sp modelId="{AEFFB605-D810-480E-81EA-0CEAD5E0DE93}">
      <dsp:nvSpPr>
        <dsp:cNvPr id="0" name=""/>
        <dsp:cNvSpPr/>
      </dsp:nvSpPr>
      <dsp:spPr>
        <a:xfrm>
          <a:off x="1259253" y="5249673"/>
          <a:ext cx="3214687" cy="1607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smtClean="0"/>
            <a:t>di aver considerato l'altro come una cosa acquisita per sempre;</a:t>
          </a:r>
          <a:endParaRPr lang="it-IT" sz="2400" kern="1200"/>
        </a:p>
      </dsp:txBody>
      <dsp:txXfrm>
        <a:off x="1259253" y="5249673"/>
        <a:ext cx="3214687" cy="1607343"/>
      </dsp:txXfrm>
    </dsp:sp>
    <dsp:sp modelId="{AEDE7A68-E7BC-42EA-81E4-EDF7A3D2426A}">
      <dsp:nvSpPr>
        <dsp:cNvPr id="0" name=""/>
        <dsp:cNvSpPr/>
      </dsp:nvSpPr>
      <dsp:spPr>
        <a:xfrm>
          <a:off x="205256" y="2005804"/>
          <a:ext cx="3214687" cy="1607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kern="1200" smtClean="0"/>
            <a:t>di non aver detto abbastanza spesso all'altro: “Ti amo”;</a:t>
          </a:r>
          <a:endParaRPr lang="it-IT" sz="2400" kern="1200"/>
        </a:p>
      </dsp:txBody>
      <dsp:txXfrm>
        <a:off x="205256" y="2005804"/>
        <a:ext cx="3214687" cy="160734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2D108DE1-F453-41B0-9A2C-F1D5BEDA4192}" type="slidenum">
              <a:t>&lt;#&gt;</a:t>
            </a:fld>
          </a:p>
        </p:txBody>
      </p:sp>
      <p:sp>
        <p:nvSpPr>
          <p:cNvPr id="4" name="PlaceHolder 3"/>
          <p:cNvSpPr>
            <a:spLocks noGrp="1"/>
          </p:cNvSpPr>
          <p:nvPr>
            <p:ph type="dt" idx="3"/>
          </p:nvPr>
        </p:nvSpPr>
        <p:spPr/>
        <p:txBody>
          <a:bodyPr/>
          <a:p>
            <a:r>
              <a:rPr lang="it-IT"/>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50672C1B-492E-4766-BEBB-C7C518FB2803}" type="slidenum">
              <a:t>&lt;#&gt;</a:t>
            </a:fld>
          </a:p>
        </p:txBody>
      </p:sp>
      <p:sp>
        <p:nvSpPr>
          <p:cNvPr id="7" name="PlaceHolder 6"/>
          <p:cNvSpPr>
            <a:spLocks noGrp="1"/>
          </p:cNvSpPr>
          <p:nvPr>
            <p:ph type="dt" idx="3"/>
          </p:nvPr>
        </p:nvSpPr>
        <p:spPr/>
        <p:txBody>
          <a:bodyPr/>
          <a:p>
            <a:r>
              <a:rPr lang="it-IT"/>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90D79532-FEC1-43B4-9DFB-7EE47D62EFC4}" type="slidenum">
              <a:t>&lt;#&gt;</a:t>
            </a:fld>
          </a:p>
        </p:txBody>
      </p:sp>
      <p:sp>
        <p:nvSpPr>
          <p:cNvPr id="9" name="PlaceHolder 8"/>
          <p:cNvSpPr>
            <a:spLocks noGrp="1"/>
          </p:cNvSpPr>
          <p:nvPr>
            <p:ph type="dt" idx="3"/>
          </p:nvPr>
        </p:nvSpPr>
        <p:spPr/>
        <p:txBody>
          <a:bodyPr/>
          <a:p>
            <a:r>
              <a:rPr lang="it-IT"/>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4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6DDE3AA2-05CB-429D-95A1-931E50F50884}" type="slidenum">
              <a:t>&lt;#&gt;</a:t>
            </a:fld>
          </a:p>
        </p:txBody>
      </p:sp>
      <p:sp>
        <p:nvSpPr>
          <p:cNvPr id="11" name="PlaceHolder 10"/>
          <p:cNvSpPr>
            <a:spLocks noGrp="1"/>
          </p:cNvSpPr>
          <p:nvPr>
            <p:ph type="dt" idx="3"/>
          </p:nvPr>
        </p:nvSpPr>
        <p:spPr/>
        <p:txBody>
          <a:bodyPr/>
          <a:p>
            <a:r>
              <a:rPr lang="it-IT"/>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46A6E00E-4A71-4BA3-A6D3-8EF020CF89F7}" type="slidenum">
              <a:t>&lt;#&gt;</a:t>
            </a:fld>
          </a:p>
        </p:txBody>
      </p:sp>
      <p:sp>
        <p:nvSpPr>
          <p:cNvPr id="4" name="PlaceHolder 3"/>
          <p:cNvSpPr>
            <a:spLocks noGrp="1"/>
          </p:cNvSpPr>
          <p:nvPr>
            <p:ph type="dt" idx="6"/>
          </p:nvPr>
        </p:nvSpPr>
        <p:spPr/>
        <p:txBody>
          <a:bodyPr/>
          <a:p>
            <a:r>
              <a:rPr lang="it-IT"/>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5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1F84D57B-D027-4E57-B064-F649AF4B8313}" type="slidenum">
              <a:t>&lt;#&gt;</a:t>
            </a:fld>
          </a:p>
        </p:txBody>
      </p:sp>
      <p:sp>
        <p:nvSpPr>
          <p:cNvPr id="6" name="PlaceHolder 5"/>
          <p:cNvSpPr>
            <a:spLocks noGrp="1"/>
          </p:cNvSpPr>
          <p:nvPr>
            <p:ph type="dt" idx="6"/>
          </p:nvPr>
        </p:nvSpPr>
        <p:spPr/>
        <p:txBody>
          <a:bodyPr/>
          <a:p>
            <a:r>
              <a:rPr lang="it-IT"/>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6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642BCD6C-FCF8-470C-AC0B-B51C05E82F5F}" type="slidenum">
              <a:t>&lt;#&gt;</a:t>
            </a:fld>
          </a:p>
        </p:txBody>
      </p:sp>
      <p:sp>
        <p:nvSpPr>
          <p:cNvPr id="6" name="PlaceHolder 5"/>
          <p:cNvSpPr>
            <a:spLocks noGrp="1"/>
          </p:cNvSpPr>
          <p:nvPr>
            <p:ph type="dt" idx="6"/>
          </p:nvPr>
        </p:nvSpPr>
        <p:spPr/>
        <p:txBody>
          <a:bodyPr/>
          <a:p>
            <a:r>
              <a:rPr lang="it-IT"/>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32A4B424-5720-43DE-A306-49A6C5F27257}" type="slidenum">
              <a:t>&lt;#&gt;</a:t>
            </a:fld>
          </a:p>
        </p:txBody>
      </p:sp>
      <p:sp>
        <p:nvSpPr>
          <p:cNvPr id="7" name="PlaceHolder 6"/>
          <p:cNvSpPr>
            <a:spLocks noGrp="1"/>
          </p:cNvSpPr>
          <p:nvPr>
            <p:ph type="dt" idx="6"/>
          </p:nvPr>
        </p:nvSpPr>
        <p:spPr/>
        <p:txBody>
          <a:bodyPr/>
          <a:p>
            <a:r>
              <a:rPr lang="it-IT"/>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BA37F6F4-3B28-4105-8914-C48103011BFE}" type="slidenum">
              <a:t>&lt;#&gt;</a:t>
            </a:fld>
          </a:p>
        </p:txBody>
      </p:sp>
      <p:sp>
        <p:nvSpPr>
          <p:cNvPr id="5" name="PlaceHolder 4"/>
          <p:cNvSpPr>
            <a:spLocks noGrp="1"/>
          </p:cNvSpPr>
          <p:nvPr>
            <p:ph type="dt" idx="6"/>
          </p:nvPr>
        </p:nvSpPr>
        <p:spPr/>
        <p:txBody>
          <a:bodyPr/>
          <a:p>
            <a:r>
              <a:rPr lang="it-IT"/>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AD76E100-8A55-497E-96FE-6CBE3425F430}" type="slidenum">
              <a:t>&lt;#&gt;</a:t>
            </a:fld>
          </a:p>
        </p:txBody>
      </p:sp>
      <p:sp>
        <p:nvSpPr>
          <p:cNvPr id="5" name="PlaceHolder 4"/>
          <p:cNvSpPr>
            <a:spLocks noGrp="1"/>
          </p:cNvSpPr>
          <p:nvPr>
            <p:ph type="dt" idx="6"/>
          </p:nvPr>
        </p:nvSpPr>
        <p:spPr/>
        <p:txBody>
          <a:bodyPr/>
          <a:p>
            <a:r>
              <a:rPr lang="it-IT"/>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6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39AB493A-7E5D-441B-8670-0FB81D35C127}" type="slidenum">
              <a:t>&lt;#&gt;</a:t>
            </a:fld>
          </a:p>
        </p:txBody>
      </p:sp>
      <p:sp>
        <p:nvSpPr>
          <p:cNvPr id="8" name="PlaceHolder 7"/>
          <p:cNvSpPr>
            <a:spLocks noGrp="1"/>
          </p:cNvSpPr>
          <p:nvPr>
            <p:ph type="dt" idx="6"/>
          </p:nvPr>
        </p:nvSpPr>
        <p:spPr/>
        <p:txBody>
          <a:bodyPr/>
          <a:p>
            <a:r>
              <a:rPr lang="it-IT"/>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1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DE53D9A9-C1E0-435E-963E-644A5E17B8C5}" type="slidenum">
              <a:t>&lt;#&gt;</a:t>
            </a:fld>
          </a:p>
        </p:txBody>
      </p:sp>
      <p:sp>
        <p:nvSpPr>
          <p:cNvPr id="6" name="PlaceHolder 5"/>
          <p:cNvSpPr>
            <a:spLocks noGrp="1"/>
          </p:cNvSpPr>
          <p:nvPr>
            <p:ph type="dt" idx="3"/>
          </p:nvPr>
        </p:nvSpPr>
        <p:spPr/>
        <p:txBody>
          <a:bodyPr/>
          <a:p>
            <a:r>
              <a:rPr lang="it-IT"/>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7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E9650801-3C2C-4AF8-B7AA-3D71F984B49F}" type="slidenum">
              <a:t>&lt;#&gt;</a:t>
            </a:fld>
          </a:p>
        </p:txBody>
      </p:sp>
      <p:sp>
        <p:nvSpPr>
          <p:cNvPr id="8" name="PlaceHolder 7"/>
          <p:cNvSpPr>
            <a:spLocks noGrp="1"/>
          </p:cNvSpPr>
          <p:nvPr>
            <p:ph type="dt" idx="6"/>
          </p:nvPr>
        </p:nvSpPr>
        <p:spPr/>
        <p:txBody>
          <a:bodyPr/>
          <a:p>
            <a:r>
              <a:rPr lang="it-IT"/>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7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345056A8-9161-4A0A-8439-F504B7C7ABB1}" type="slidenum">
              <a:t>&lt;#&gt;</a:t>
            </a:fld>
          </a:p>
        </p:txBody>
      </p:sp>
      <p:sp>
        <p:nvSpPr>
          <p:cNvPr id="8" name="PlaceHolder 7"/>
          <p:cNvSpPr>
            <a:spLocks noGrp="1"/>
          </p:cNvSpPr>
          <p:nvPr>
            <p:ph type="dt" idx="6"/>
          </p:nvPr>
        </p:nvSpPr>
        <p:spPr/>
        <p:txBody>
          <a:bodyPr/>
          <a:p>
            <a:r>
              <a:rPr lang="it-IT"/>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8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8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63DB37BB-10C3-48C0-840A-4203D66DD08A}" type="slidenum">
              <a:t>&lt;#&gt;</a:t>
            </a:fld>
          </a:p>
        </p:txBody>
      </p:sp>
      <p:sp>
        <p:nvSpPr>
          <p:cNvPr id="7" name="PlaceHolder 6"/>
          <p:cNvSpPr>
            <a:spLocks noGrp="1"/>
          </p:cNvSpPr>
          <p:nvPr>
            <p:ph type="dt" idx="6"/>
          </p:nvPr>
        </p:nvSpPr>
        <p:spPr/>
        <p:txBody>
          <a:bodyPr/>
          <a:p>
            <a:r>
              <a:rPr lang="it-IT"/>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8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8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8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8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C8E2214A-77F0-42DD-B531-9E172E2C4EDA}" type="slidenum">
              <a:t>&lt;#&gt;</a:t>
            </a:fld>
          </a:p>
        </p:txBody>
      </p:sp>
      <p:sp>
        <p:nvSpPr>
          <p:cNvPr id="9" name="PlaceHolder 8"/>
          <p:cNvSpPr>
            <a:spLocks noGrp="1"/>
          </p:cNvSpPr>
          <p:nvPr>
            <p:ph type="dt" idx="6"/>
          </p:nvPr>
        </p:nvSpPr>
        <p:spPr/>
        <p:txBody>
          <a:bodyPr/>
          <a:p>
            <a:r>
              <a:rPr lang="it-IT"/>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8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8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0665B94E-197D-4E99-91A6-75E60DFE8F6B}" type="slidenum">
              <a:t>&lt;#&gt;</a:t>
            </a:fld>
          </a:p>
        </p:txBody>
      </p:sp>
      <p:sp>
        <p:nvSpPr>
          <p:cNvPr id="11" name="PlaceHolder 10"/>
          <p:cNvSpPr>
            <a:spLocks noGrp="1"/>
          </p:cNvSpPr>
          <p:nvPr>
            <p:ph type="dt" idx="6"/>
          </p:nvPr>
        </p:nvSpPr>
        <p:spPr/>
        <p:txBody>
          <a:bodyPr/>
          <a:p>
            <a:r>
              <a:rPr lang="it-IT"/>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1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368CD411-DAE1-41C9-B532-F1250DAD6DBF}" type="slidenum">
              <a:t>&lt;#&gt;</a:t>
            </a:fld>
          </a:p>
        </p:txBody>
      </p:sp>
      <p:sp>
        <p:nvSpPr>
          <p:cNvPr id="6" name="PlaceHolder 5"/>
          <p:cNvSpPr>
            <a:spLocks noGrp="1"/>
          </p:cNvSpPr>
          <p:nvPr>
            <p:ph type="dt" idx="3"/>
          </p:nvPr>
        </p:nvSpPr>
        <p:spPr/>
        <p:txBody>
          <a:bodyPr/>
          <a:p>
            <a:r>
              <a:rPr lang="it-IT"/>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1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2772FF14-F76D-47F7-B4FE-304B6E7DF90E}" type="slidenum">
              <a:t>&lt;#&gt;</a:t>
            </a:fld>
          </a:p>
        </p:txBody>
      </p:sp>
      <p:sp>
        <p:nvSpPr>
          <p:cNvPr id="7" name="PlaceHolder 6"/>
          <p:cNvSpPr>
            <a:spLocks noGrp="1"/>
          </p:cNvSpPr>
          <p:nvPr>
            <p:ph type="dt" idx="3"/>
          </p:nvPr>
        </p:nvSpPr>
        <p:spPr/>
        <p:txBody>
          <a:bodyPr/>
          <a:p>
            <a:r>
              <a:rPr lang="it-IT"/>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6DA16F59-027D-4104-AE1F-B42C2EF1AC32}" type="slidenum">
              <a:t>&lt;#&gt;</a:t>
            </a:fld>
          </a:p>
        </p:txBody>
      </p:sp>
      <p:sp>
        <p:nvSpPr>
          <p:cNvPr id="5" name="PlaceHolder 4"/>
          <p:cNvSpPr>
            <a:spLocks noGrp="1"/>
          </p:cNvSpPr>
          <p:nvPr>
            <p:ph type="dt" idx="3"/>
          </p:nvPr>
        </p:nvSpPr>
        <p:spPr/>
        <p:txBody>
          <a:bodyPr/>
          <a:p>
            <a:r>
              <a:rPr lang="it-IT"/>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A2B835DD-B02E-4468-AD69-05E1C3BA4904}" type="slidenum">
              <a:t>&lt;#&gt;</a:t>
            </a:fld>
          </a:p>
        </p:txBody>
      </p:sp>
      <p:sp>
        <p:nvSpPr>
          <p:cNvPr id="5" name="PlaceHolder 4"/>
          <p:cNvSpPr>
            <a:spLocks noGrp="1"/>
          </p:cNvSpPr>
          <p:nvPr>
            <p:ph type="dt" idx="3"/>
          </p:nvPr>
        </p:nvSpPr>
        <p:spPr/>
        <p:txBody>
          <a:bodyPr/>
          <a:p>
            <a:r>
              <a:rPr lang="it-IT"/>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2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6EA0EF31-B653-4810-8E3B-D2843C12378A}" type="slidenum">
              <a:t>&lt;#&gt;</a:t>
            </a:fld>
          </a:p>
        </p:txBody>
      </p:sp>
      <p:sp>
        <p:nvSpPr>
          <p:cNvPr id="8" name="PlaceHolder 7"/>
          <p:cNvSpPr>
            <a:spLocks noGrp="1"/>
          </p:cNvSpPr>
          <p:nvPr>
            <p:ph type="dt" idx="3"/>
          </p:nvPr>
        </p:nvSpPr>
        <p:spPr/>
        <p:txBody>
          <a:bodyPr/>
          <a:p>
            <a:r>
              <a:rPr lang="it-IT"/>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2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D8028EAF-97A6-4D9F-B68A-187092235B80}" type="slidenum">
              <a:t>&lt;#&gt;</a:t>
            </a:fld>
          </a:p>
        </p:txBody>
      </p:sp>
      <p:sp>
        <p:nvSpPr>
          <p:cNvPr id="8" name="PlaceHolder 7"/>
          <p:cNvSpPr>
            <a:spLocks noGrp="1"/>
          </p:cNvSpPr>
          <p:nvPr>
            <p:ph type="dt" idx="3"/>
          </p:nvPr>
        </p:nvSpPr>
        <p:spPr/>
        <p:txBody>
          <a:bodyPr/>
          <a:p>
            <a:r>
              <a:rPr lang="it-IT"/>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8C389403-E168-4372-AC91-D1CD3DD3A95D}" type="slidenum">
              <a:t>&lt;#&gt;</a:t>
            </a:fld>
          </a:p>
        </p:txBody>
      </p:sp>
      <p:sp>
        <p:nvSpPr>
          <p:cNvPr id="8" name="PlaceHolder 7"/>
          <p:cNvSpPr>
            <a:spLocks noGrp="1"/>
          </p:cNvSpPr>
          <p:nvPr>
            <p:ph type="dt" idx="3"/>
          </p:nvPr>
        </p:nvSpPr>
        <p:spPr/>
        <p:txBody>
          <a:bodyPr/>
          <a:p>
            <a:r>
              <a:rPr lang="it-IT"/>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Torta 6"/>
          <p:cNvSpPr/>
          <p:nvPr/>
        </p:nvSpPr>
        <p:spPr>
          <a:xfrm>
            <a:off x="-815760" y="-815760"/>
            <a:ext cx="1638000" cy="1638000"/>
          </a:xfrm>
          <a:prstGeom prst="pie">
            <a:avLst>
              <a:gd name="adj1" fmla="val 0"/>
              <a:gd name="adj2" fmla="val 5402120"/>
            </a:avLst>
          </a:prstGeom>
          <a:solidFill>
            <a:schemeClr val="bg2">
              <a:tint val="18000"/>
              <a:satMod val="220000"/>
              <a:alpha val="33000"/>
            </a:schemeClr>
          </a:solidFill>
          <a:ln cap="rnd" w="3175">
            <a:solidFill>
              <a:srgbClr val="d1c3a0"/>
            </a:solidFill>
            <a:round/>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1" name="Ovale 7"/>
          <p:cNvSpPr/>
          <p:nvPr/>
        </p:nvSpPr>
        <p:spPr>
          <a:xfrm>
            <a:off x="168840" y="21240"/>
            <a:ext cx="1701360" cy="1701360"/>
          </a:xfrm>
          <a:prstGeom prst="ellipse">
            <a:avLst/>
          </a:prstGeom>
          <a:noFill/>
          <a:ln cap="rnd" w="27305">
            <a:solidFill>
              <a:srgbClr val="fff4dd"/>
            </a:solidFill>
            <a:round/>
          </a:ln>
          <a:effectLst>
            <a:outerShdw algn="tl" blurRad="25560" dir="5400000" dist="2556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2" name="Anello 10"/>
          <p:cNvSpPr/>
          <p:nvPr/>
        </p:nvSpPr>
        <p:spPr>
          <a:xfrm rot="2315400">
            <a:off x="182880" y="1054440"/>
            <a:ext cx="1125000" cy="1101960"/>
          </a:xfrm>
          <a:prstGeom prst="donut">
            <a:avLst>
              <a:gd name="adj" fmla="val 11833"/>
            </a:avLst>
          </a:prstGeom>
          <a:gradFill rotWithShape="0">
            <a:gsLst>
              <a:gs pos="0">
                <a:srgbClr val="eed18e">
                  <a:alpha val="60000"/>
                </a:srgbClr>
              </a:gs>
              <a:gs pos="100000">
                <a:srgbClr val="fefaf6">
                  <a:alpha val="70196"/>
                </a:srgbClr>
              </a:gs>
            </a:gsLst>
            <a:lin ang="13500000"/>
          </a:gradFill>
          <a:ln cap="rnd" w="7350">
            <a:solidFill>
              <a:srgbClr val="c6b792"/>
            </a:solidFill>
            <a:round/>
          </a:ln>
          <a:effectLst>
            <a:outerShdw algn="tl" blurRad="12600" dir="4620322" dist="14408"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3" name="Rettangolo 11"/>
          <p:cNvSpPr/>
          <p:nvPr/>
        </p:nvSpPr>
        <p:spPr>
          <a:xfrm>
            <a:off x="1013040" y="0"/>
            <a:ext cx="8130240" cy="6857280"/>
          </a:xfrm>
          <a:prstGeom prst="rect">
            <a:avLst/>
          </a:prstGeom>
          <a:solidFill>
            <a:schemeClr val="bg1"/>
          </a:solidFill>
          <a:ln>
            <a:noFill/>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4" name="Rettangolo 14"/>
          <p:cNvSpPr/>
          <p:nvPr/>
        </p:nvSpPr>
        <p:spPr>
          <a:xfrm>
            <a:off x="1014840" y="0"/>
            <a:ext cx="72360" cy="6857280"/>
          </a:xfrm>
          <a:prstGeom prst="rect">
            <a:avLst/>
          </a:prstGeom>
          <a:solidFill>
            <a:schemeClr val="bg1"/>
          </a:solidFill>
          <a:ln>
            <a:noFill/>
          </a:ln>
          <a:effectLst>
            <a:outerShdw algn="tl" blurRad="38520" dir="10800000" dist="3816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5" name="Ovale 7"/>
          <p:cNvSpPr/>
          <p:nvPr/>
        </p:nvSpPr>
        <p:spPr>
          <a:xfrm>
            <a:off x="921600" y="1413720"/>
            <a:ext cx="209520" cy="209520"/>
          </a:xfrm>
          <a:prstGeom prst="ellipse">
            <a:avLst/>
          </a:prstGeom>
          <a:gradFill rotWithShape="0">
            <a:gsLst>
              <a:gs pos="0">
                <a:srgbClr val="daf5fe">
                  <a:alpha val="95294"/>
                </a:srgbClr>
              </a:gs>
              <a:gs pos="100000">
                <a:srgbClr val="00aad4">
                  <a:alpha val="85098"/>
                </a:srgbClr>
              </a:gs>
            </a:gsLst>
            <a:path path="circle">
              <a:fillToRect l="25000" t="12000" r="75000" b="88000"/>
            </a:path>
          </a:gradFill>
          <a:ln cap="rnd" w="2000">
            <a:solidFill>
              <a:srgbClr val="308da4">
                <a:alpha val="60000"/>
              </a:srgbClr>
            </a:solidFill>
            <a:round/>
          </a:ln>
          <a:effectLst>
            <a:outerShdw blurRad="63360" dir="5400000" dist="2556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rIns="90000" tIns="148320" bIns="148320" anchor="ctr">
            <a:noAutofit/>
          </a:bodyPr>
          <a:p>
            <a:pPr algn="ctr">
              <a:lnSpc>
                <a:spcPct val="100000"/>
              </a:lnSpc>
            </a:pPr>
            <a:endParaRPr b="0" lang="en-US" sz="1800" spc="-1" strike="noStrike">
              <a:solidFill>
                <a:schemeClr val="dk1"/>
              </a:solidFill>
              <a:latin typeface="Gill Sans MT"/>
              <a:ea typeface="DejaVu Sans"/>
            </a:endParaRPr>
          </a:p>
        </p:txBody>
      </p:sp>
      <p:sp>
        <p:nvSpPr>
          <p:cNvPr id="6" name="Ovale 8"/>
          <p:cNvSpPr/>
          <p:nvPr/>
        </p:nvSpPr>
        <p:spPr>
          <a:xfrm>
            <a:off x="1157040" y="1344960"/>
            <a:ext cx="63360" cy="63360"/>
          </a:xfrm>
          <a:prstGeom prst="ellipse">
            <a:avLst/>
          </a:prstGeom>
          <a:noFill/>
          <a:ln cap="rnd" w="12700">
            <a:solidFill>
              <a:srgbClr val="317f93">
                <a:alpha val="60000"/>
              </a:srgbClr>
            </a:solidFill>
            <a:round/>
          </a:ln>
          <a:effectLst>
            <a:outerShdw blurRad="63360" dir="5400000" dist="2556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rIns="90000" tIns="45360" bIns="45360" anchor="ctr">
            <a:noAutofit/>
          </a:bodyPr>
          <a:p>
            <a:pPr algn="ctr">
              <a:lnSpc>
                <a:spcPct val="100000"/>
              </a:lnSpc>
            </a:pPr>
            <a:endParaRPr b="0" lang="en-US" sz="1800" spc="-1" strike="noStrike">
              <a:solidFill>
                <a:schemeClr val="dk1"/>
              </a:solidFill>
              <a:latin typeface="Gill Sans MT"/>
              <a:ea typeface="DejaVu Sans"/>
            </a:endParaRPr>
          </a:p>
        </p:txBody>
      </p:sp>
      <p:sp>
        <p:nvSpPr>
          <p:cNvPr id="7" name="PlaceHolder 1"/>
          <p:cNvSpPr>
            <a:spLocks noGrp="1"/>
          </p:cNvSpPr>
          <p:nvPr>
            <p:ph type="title"/>
          </p:nvPr>
        </p:nvSpPr>
        <p:spPr>
          <a:xfrm>
            <a:off x="1435680" y="274680"/>
            <a:ext cx="7497360" cy="1142280"/>
          </a:xfrm>
          <a:prstGeom prst="rect">
            <a:avLst/>
          </a:prstGeom>
          <a:noFill/>
          <a:ln w="0">
            <a:noFill/>
          </a:ln>
        </p:spPr>
        <p:txBody>
          <a:bodyPr lIns="0" rIns="0" tIns="0" bIns="0" anchor="ctr">
            <a:noAutofit/>
          </a:bodyPr>
          <a:p>
            <a:pPr indent="0">
              <a:buNone/>
            </a:pPr>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8" name="PlaceHolder 2"/>
          <p:cNvSpPr>
            <a:spLocks noGrp="1"/>
          </p:cNvSpPr>
          <p:nvPr>
            <p:ph type="ftr" idx="1"/>
          </p:nvPr>
        </p:nvSpPr>
        <p:spPr>
          <a:xfrm>
            <a:off x="5715000" y="6305400"/>
            <a:ext cx="2894760" cy="475560"/>
          </a:xfrm>
          <a:prstGeom prst="rect">
            <a:avLst/>
          </a:prstGeom>
          <a:noFill/>
          <a:ln w="0">
            <a:noFill/>
          </a:ln>
        </p:spPr>
        <p:txBody>
          <a:bodyPr lIns="90000" rIns="90000" tIns="45000" bIns="45000" anchor="b">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9" name="PlaceHolder 3"/>
          <p:cNvSpPr>
            <a:spLocks noGrp="1"/>
          </p:cNvSpPr>
          <p:nvPr>
            <p:ph type="sldNum" idx="2"/>
          </p:nvPr>
        </p:nvSpPr>
        <p:spPr>
          <a:xfrm>
            <a:off x="8613720" y="6305400"/>
            <a:ext cx="456480" cy="475560"/>
          </a:xfrm>
          <a:prstGeom prst="rect">
            <a:avLst/>
          </a:prstGeom>
          <a:noFill/>
          <a:ln w="0">
            <a:noFill/>
          </a:ln>
        </p:spPr>
        <p:txBody>
          <a:bodyPr lIns="90000" rIns="90000" tIns="45000" bIns="45000" anchor="b">
            <a:noAutofit/>
          </a:bodyPr>
          <a:lstStyle>
            <a:lvl1pPr indent="0" algn="ctr">
              <a:lnSpc>
                <a:spcPct val="100000"/>
              </a:lnSpc>
              <a:buNone/>
              <a:tabLst>
                <a:tab algn="l" pos="0"/>
              </a:tabLst>
              <a:defRPr b="0" lang="it-IT" sz="1200" spc="-1" strike="noStrike">
                <a:solidFill>
                  <a:srgbClr val="b5a989"/>
                </a:solidFill>
                <a:latin typeface="Gill Sans MT"/>
              </a:defRPr>
            </a:lvl1pPr>
          </a:lstStyle>
          <a:p>
            <a:pPr indent="0" algn="ctr">
              <a:lnSpc>
                <a:spcPct val="100000"/>
              </a:lnSpc>
              <a:buNone/>
              <a:tabLst>
                <a:tab algn="l" pos="0"/>
              </a:tabLst>
            </a:pPr>
            <a:fld id="{C6C8BD5A-7F8A-4C88-A282-0D5AE1848F80}" type="slidenum">
              <a:rPr b="0" lang="it-IT" sz="1200" spc="-1" strike="noStrike">
                <a:solidFill>
                  <a:srgbClr val="b5a989"/>
                </a:solidFill>
                <a:latin typeface="Gill Sans MT"/>
              </a:rPr>
              <a:t>&lt;numero&gt;</a:t>
            </a:fld>
            <a:endParaRPr b="0" lang="it-IT" sz="1200" spc="-1" strike="noStrike">
              <a:solidFill>
                <a:srgbClr val="000000"/>
              </a:solidFill>
              <a:latin typeface="Times New Roman"/>
            </a:endParaRPr>
          </a:p>
        </p:txBody>
      </p:sp>
      <p:sp>
        <p:nvSpPr>
          <p:cNvPr id="10" name="PlaceHolder 4"/>
          <p:cNvSpPr>
            <a:spLocks noGrp="1"/>
          </p:cNvSpPr>
          <p:nvPr>
            <p:ph type="dt" idx="3"/>
          </p:nvPr>
        </p:nvSpPr>
        <p:spPr>
          <a:xfrm>
            <a:off x="3581280" y="6305400"/>
            <a:ext cx="2133000" cy="475560"/>
          </a:xfrm>
          <a:prstGeom prst="rect">
            <a:avLst/>
          </a:prstGeom>
          <a:noFill/>
          <a:ln w="0">
            <a:noFill/>
          </a:ln>
        </p:spPr>
        <p:txBody>
          <a:bodyPr lIns="90000" rIns="90000" tIns="45000" bIns="45000" anchor="b">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
        <p:nvSpPr>
          <p:cNvPr id="11"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solidFill>
                  <a:srgbClr val="000000"/>
                </a:solidFill>
                <a:latin typeface="Arial"/>
              </a:rPr>
              <a:t>Fai clic per modificare il formato del testo della struttura</a:t>
            </a:r>
            <a:endParaRPr b="0" lang="it-IT"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2800" spc="-1" strike="noStrike">
                <a:solidFill>
                  <a:srgbClr val="000000"/>
                </a:solidFill>
                <a:latin typeface="Arial"/>
              </a:rPr>
              <a:t>Secondo livello struttura</a:t>
            </a:r>
            <a:endParaRPr b="0" lang="it-IT"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2400" spc="-1" strike="noStrike">
                <a:solidFill>
                  <a:srgbClr val="000000"/>
                </a:solidFill>
                <a:latin typeface="Arial"/>
              </a:rPr>
              <a:t>Terzo livello struttura</a:t>
            </a:r>
            <a:endParaRPr b="0" lang="it-IT"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2000" spc="-1" strike="noStrike">
                <a:solidFill>
                  <a:srgbClr val="000000"/>
                </a:solidFill>
                <a:latin typeface="Arial"/>
              </a:rPr>
              <a:t>Quarto livello struttura</a:t>
            </a:r>
            <a:endParaRPr b="0" lang="it-IT"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Arial"/>
              </a:rPr>
              <a:t>Quinto livello struttura</a:t>
            </a:r>
            <a:endParaRPr b="0" lang="it-IT"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Arial"/>
              </a:rPr>
              <a:t>Sesto livello struttura</a:t>
            </a:r>
            <a:endParaRPr b="0" lang="it-IT"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Arial"/>
              </a:rPr>
              <a:t>Settimo livello struttura</a:t>
            </a:r>
            <a:endParaRPr b="0" lang="it-IT"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8" name="Torta 6"/>
          <p:cNvSpPr/>
          <p:nvPr/>
        </p:nvSpPr>
        <p:spPr>
          <a:xfrm>
            <a:off x="-815760" y="-815760"/>
            <a:ext cx="1638000" cy="1638000"/>
          </a:xfrm>
          <a:prstGeom prst="pie">
            <a:avLst>
              <a:gd name="adj1" fmla="val 0"/>
              <a:gd name="adj2" fmla="val 5402120"/>
            </a:avLst>
          </a:prstGeom>
          <a:solidFill>
            <a:schemeClr val="bg2">
              <a:tint val="18000"/>
              <a:satMod val="220000"/>
              <a:alpha val="33000"/>
            </a:schemeClr>
          </a:solidFill>
          <a:ln cap="rnd" w="3175">
            <a:solidFill>
              <a:srgbClr val="d1c3a0"/>
            </a:solidFill>
            <a:round/>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49" name="Ovale 7"/>
          <p:cNvSpPr/>
          <p:nvPr/>
        </p:nvSpPr>
        <p:spPr>
          <a:xfrm>
            <a:off x="168840" y="21240"/>
            <a:ext cx="1701360" cy="1701360"/>
          </a:xfrm>
          <a:prstGeom prst="ellipse">
            <a:avLst/>
          </a:prstGeom>
          <a:noFill/>
          <a:ln cap="rnd" w="27305">
            <a:solidFill>
              <a:srgbClr val="fff4dd"/>
            </a:solidFill>
            <a:round/>
          </a:ln>
          <a:effectLst>
            <a:outerShdw algn="tl" blurRad="25560" dir="5400000" dist="2556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50" name="Anello 10"/>
          <p:cNvSpPr/>
          <p:nvPr/>
        </p:nvSpPr>
        <p:spPr>
          <a:xfrm rot="2315400">
            <a:off x="182880" y="1054440"/>
            <a:ext cx="1125000" cy="1101960"/>
          </a:xfrm>
          <a:prstGeom prst="donut">
            <a:avLst>
              <a:gd name="adj" fmla="val 11833"/>
            </a:avLst>
          </a:prstGeom>
          <a:gradFill rotWithShape="0">
            <a:gsLst>
              <a:gs pos="0">
                <a:srgbClr val="eed18e">
                  <a:alpha val="60000"/>
                </a:srgbClr>
              </a:gs>
              <a:gs pos="100000">
                <a:srgbClr val="fefaf6">
                  <a:alpha val="70196"/>
                </a:srgbClr>
              </a:gs>
            </a:gsLst>
            <a:lin ang="13500000"/>
          </a:gradFill>
          <a:ln cap="rnd" w="7350">
            <a:solidFill>
              <a:srgbClr val="c6b792"/>
            </a:solidFill>
            <a:round/>
          </a:ln>
          <a:effectLst>
            <a:outerShdw algn="tl" blurRad="12600" dir="4620322" dist="14408"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51" name="Rettangolo 11"/>
          <p:cNvSpPr/>
          <p:nvPr/>
        </p:nvSpPr>
        <p:spPr>
          <a:xfrm>
            <a:off x="1013040" y="0"/>
            <a:ext cx="8130240" cy="6857280"/>
          </a:xfrm>
          <a:prstGeom prst="rect">
            <a:avLst/>
          </a:prstGeom>
          <a:solidFill>
            <a:schemeClr val="bg1"/>
          </a:solidFill>
          <a:ln>
            <a:noFill/>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52" name="Rettangolo 14"/>
          <p:cNvSpPr/>
          <p:nvPr/>
        </p:nvSpPr>
        <p:spPr>
          <a:xfrm>
            <a:off x="1014840" y="0"/>
            <a:ext cx="72360" cy="6857280"/>
          </a:xfrm>
          <a:prstGeom prst="rect">
            <a:avLst/>
          </a:prstGeom>
          <a:solidFill>
            <a:schemeClr val="bg1"/>
          </a:solidFill>
          <a:ln>
            <a:noFill/>
          </a:ln>
          <a:effectLst>
            <a:outerShdw algn="tl" blurRad="38520" dir="10800000" dist="3816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a typeface="DejaVu Sans"/>
            </a:endParaRPr>
          </a:p>
        </p:txBody>
      </p:sp>
      <p:sp>
        <p:nvSpPr>
          <p:cNvPr id="53" name="PlaceHolder 1"/>
          <p:cNvSpPr>
            <a:spLocks noGrp="1"/>
          </p:cNvSpPr>
          <p:nvPr>
            <p:ph type="ftr" idx="4"/>
          </p:nvPr>
        </p:nvSpPr>
        <p:spPr>
          <a:xfrm>
            <a:off x="5715000" y="6305400"/>
            <a:ext cx="2894760" cy="475560"/>
          </a:xfrm>
          <a:prstGeom prst="rect">
            <a:avLst/>
          </a:prstGeom>
          <a:noFill/>
          <a:ln w="0">
            <a:noFill/>
          </a:ln>
        </p:spPr>
        <p:txBody>
          <a:bodyPr lIns="90000" rIns="90000" tIns="45000" bIns="45000" anchor="b">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54" name="PlaceHolder 2"/>
          <p:cNvSpPr>
            <a:spLocks noGrp="1"/>
          </p:cNvSpPr>
          <p:nvPr>
            <p:ph type="sldNum" idx="5"/>
          </p:nvPr>
        </p:nvSpPr>
        <p:spPr>
          <a:xfrm>
            <a:off x="8613720" y="6305400"/>
            <a:ext cx="456480" cy="475560"/>
          </a:xfrm>
          <a:prstGeom prst="rect">
            <a:avLst/>
          </a:prstGeom>
          <a:noFill/>
          <a:ln w="0">
            <a:noFill/>
          </a:ln>
        </p:spPr>
        <p:txBody>
          <a:bodyPr lIns="90000" rIns="90000" tIns="45000" bIns="45000" anchor="b">
            <a:noAutofit/>
          </a:bodyPr>
          <a:lstStyle>
            <a:lvl1pPr indent="0" algn="ctr">
              <a:lnSpc>
                <a:spcPct val="100000"/>
              </a:lnSpc>
              <a:buNone/>
              <a:tabLst>
                <a:tab algn="l" pos="0"/>
              </a:tabLst>
              <a:defRPr b="0" lang="it-IT" sz="1200" spc="-1" strike="noStrike">
                <a:solidFill>
                  <a:srgbClr val="b5a989"/>
                </a:solidFill>
                <a:latin typeface="Gill Sans MT"/>
              </a:defRPr>
            </a:lvl1pPr>
          </a:lstStyle>
          <a:p>
            <a:pPr indent="0" algn="ctr">
              <a:lnSpc>
                <a:spcPct val="100000"/>
              </a:lnSpc>
              <a:buNone/>
              <a:tabLst>
                <a:tab algn="l" pos="0"/>
              </a:tabLst>
            </a:pPr>
            <a:fld id="{38F552E9-CF79-4EF9-9BDE-7D26DA4327CD}" type="slidenum">
              <a:rPr b="0" lang="it-IT" sz="1200" spc="-1" strike="noStrike">
                <a:solidFill>
                  <a:srgbClr val="b5a989"/>
                </a:solidFill>
                <a:latin typeface="Gill Sans MT"/>
              </a:rPr>
              <a:t>&lt;numero&gt;</a:t>
            </a:fld>
            <a:endParaRPr b="0" lang="it-IT" sz="1200" spc="-1" strike="noStrike">
              <a:solidFill>
                <a:srgbClr val="000000"/>
              </a:solidFill>
              <a:latin typeface="Times New Roman"/>
            </a:endParaRPr>
          </a:p>
        </p:txBody>
      </p:sp>
      <p:sp>
        <p:nvSpPr>
          <p:cNvPr id="55" name="PlaceHolder 3"/>
          <p:cNvSpPr>
            <a:spLocks noGrp="1"/>
          </p:cNvSpPr>
          <p:nvPr>
            <p:ph type="dt" idx="6"/>
          </p:nvPr>
        </p:nvSpPr>
        <p:spPr>
          <a:xfrm>
            <a:off x="3581280" y="6305400"/>
            <a:ext cx="2133000" cy="475560"/>
          </a:xfrm>
          <a:prstGeom prst="rect">
            <a:avLst/>
          </a:prstGeom>
          <a:noFill/>
          <a:ln w="0">
            <a:noFill/>
          </a:ln>
        </p:spPr>
        <p:txBody>
          <a:bodyPr lIns="90000" rIns="90000" tIns="45000" bIns="45000" anchor="b">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
        <p:nvSpPr>
          <p:cNvPr id="56"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it-IT" sz="4400" spc="-1" strike="noStrike">
                <a:solidFill>
                  <a:srgbClr val="000000"/>
                </a:solidFill>
                <a:latin typeface="Arial"/>
              </a:rPr>
              <a:t>Fai clic per modificare il formato del testo del titolo</a:t>
            </a:r>
            <a:endParaRPr b="0" lang="it-IT" sz="4400" spc="-1" strike="noStrike">
              <a:solidFill>
                <a:srgbClr val="000000"/>
              </a:solidFill>
              <a:latin typeface="Arial"/>
            </a:endParaRPr>
          </a:p>
        </p:txBody>
      </p:sp>
      <p:sp>
        <p:nvSpPr>
          <p:cNvPr id="57"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solidFill>
                  <a:srgbClr val="000000"/>
                </a:solidFill>
                <a:latin typeface="Arial"/>
              </a:rPr>
              <a:t>Fai clic per modificare il formato del testo della struttura</a:t>
            </a:r>
            <a:endParaRPr b="0" lang="it-IT"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2800" spc="-1" strike="noStrike">
                <a:solidFill>
                  <a:srgbClr val="000000"/>
                </a:solidFill>
                <a:latin typeface="Arial"/>
              </a:rPr>
              <a:t>Secondo livello struttura</a:t>
            </a:r>
            <a:endParaRPr b="0" lang="it-IT"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2400" spc="-1" strike="noStrike">
                <a:solidFill>
                  <a:srgbClr val="000000"/>
                </a:solidFill>
                <a:latin typeface="Arial"/>
              </a:rPr>
              <a:t>Terzo livello struttura</a:t>
            </a:r>
            <a:endParaRPr b="0" lang="it-IT"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2000" spc="-1" strike="noStrike">
                <a:solidFill>
                  <a:srgbClr val="000000"/>
                </a:solidFill>
                <a:latin typeface="Arial"/>
              </a:rPr>
              <a:t>Quarto livello struttura</a:t>
            </a:r>
            <a:endParaRPr b="0" lang="it-IT"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Arial"/>
              </a:rPr>
              <a:t>Quinto livello struttura</a:t>
            </a:r>
            <a:endParaRPr b="0" lang="it-IT"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Arial"/>
              </a:rPr>
              <a:t>Sesto livello struttura</a:t>
            </a:r>
            <a:endParaRPr b="0" lang="it-IT"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Arial"/>
              </a:rPr>
              <a:t>Settimo livello struttura</a:t>
            </a:r>
            <a:endParaRPr b="0" lang="it-IT"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diagramData" Target="../diagrams/data2.xml"/><Relationship Id="rId2" Type="http://schemas.openxmlformats.org/officeDocument/2006/relationships/diagramLayout" Target="../diagrams/layout2.xml"/><Relationship Id="rId3" Type="http://schemas.openxmlformats.org/officeDocument/2006/relationships/diagramQuickStyle" Target="../diagrams/quickStyle2.xml"/><Relationship Id="rId4" Type="http://schemas.openxmlformats.org/officeDocument/2006/relationships/diagramColors" Target="../diagrams/colors2.xml"/><Relationship Id="rId5" Type="http://schemas.microsoft.com/office/2007/relationships/diagramDrawing" Target="../diagrams/drawing2.xml"/><Relationship Id="rId6"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diagramData" Target="../diagrams/data3.xml"/><Relationship Id="rId2" Type="http://schemas.openxmlformats.org/officeDocument/2006/relationships/diagramLayout" Target="../diagrams/layout3.xml"/><Relationship Id="rId3" Type="http://schemas.openxmlformats.org/officeDocument/2006/relationships/diagramQuickStyle" Target="../diagrams/quickStyle3.xml"/><Relationship Id="rId4" Type="http://schemas.openxmlformats.org/officeDocument/2006/relationships/diagramColors" Target="../diagrams/colors3.xml"/><Relationship Id="rId5" Type="http://schemas.microsoft.com/office/2007/relationships/diagramDrawing" Target="../diagrams/drawing3.xml"/><Relationship Id="rId6"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diagramData" Target="../diagrams/data4.xml"/><Relationship Id="rId2" Type="http://schemas.openxmlformats.org/officeDocument/2006/relationships/diagramLayout" Target="../diagrams/layout4.xml"/><Relationship Id="rId3" Type="http://schemas.openxmlformats.org/officeDocument/2006/relationships/diagramQuickStyle" Target="../diagrams/quickStyle4.xml"/><Relationship Id="rId4" Type="http://schemas.openxmlformats.org/officeDocument/2006/relationships/diagramColors" Target="../diagrams/colors4.xml"/><Relationship Id="rId5" Type="http://schemas.microsoft.com/office/2007/relationships/diagramDrawing" Target="../diagrams/drawing4.xml"/><Relationship Id="rId6"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ubTitle"/>
          </p:nvPr>
        </p:nvSpPr>
        <p:spPr>
          <a:xfrm>
            <a:off x="0" y="1845000"/>
            <a:ext cx="9143280" cy="4679640"/>
          </a:xfrm>
          <a:prstGeom prst="rect">
            <a:avLst/>
          </a:prstGeom>
          <a:noFill/>
          <a:ln w="0">
            <a:noFill/>
          </a:ln>
        </p:spPr>
        <p:txBody>
          <a:bodyPr lIns="90000" rIns="90000" tIns="0" bIns="45000" anchor="t">
            <a:noAutofit/>
          </a:bodyPr>
          <a:p>
            <a:pPr marL="27360" algn="ctr">
              <a:lnSpc>
                <a:spcPct val="100000"/>
              </a:lnSpc>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r>
              <a:rPr b="1" i="1" lang="it-IT" sz="4400" spc="-1" strike="noStrike">
                <a:solidFill>
                  <a:srgbClr val="ff0000"/>
                </a:solidFill>
                <a:latin typeface="Gill Sans MT"/>
                <a:ea typeface="Times New Roman"/>
              </a:rPr>
              <a:t>IL PERDONO</a:t>
            </a:r>
            <a:endParaRPr b="0" lang="it-IT" sz="4400" spc="-1" strike="noStrike">
              <a:solidFill>
                <a:srgbClr val="000000"/>
              </a:solidFill>
              <a:latin typeface="Arial"/>
            </a:endParaRPr>
          </a:p>
          <a:p>
            <a:pPr marL="27360" algn="ctr">
              <a:lnSpc>
                <a:spcPct val="100000"/>
              </a:lnSpc>
              <a:spcBef>
                <a:spcPts val="601"/>
              </a:spcBef>
              <a:tabLst>
                <a:tab algn="l" pos="0"/>
              </a:tabLst>
            </a:pPr>
            <a:r>
              <a:rPr b="1" i="1" lang="it-IT" sz="4400" spc="-1" strike="noStrike">
                <a:solidFill>
                  <a:srgbClr val="ff0000"/>
                </a:solidFill>
                <a:latin typeface="Gill Sans MT"/>
                <a:ea typeface="Times New Roman"/>
              </a:rPr>
              <a:t>L’EREDITA’</a:t>
            </a:r>
            <a:endParaRPr b="0" lang="it-IT" sz="4400" spc="-1" strike="noStrike">
              <a:solidFill>
                <a:srgbClr val="000000"/>
              </a:solidFill>
              <a:latin typeface="Arial"/>
            </a:endParaRPr>
          </a:p>
          <a:p>
            <a:pPr marL="27360" algn="ctr">
              <a:lnSpc>
                <a:spcPct val="100000"/>
              </a:lnSpc>
              <a:spcBef>
                <a:spcPts val="601"/>
              </a:spcBef>
              <a:tabLst>
                <a:tab algn="l" pos="0"/>
              </a:tabLst>
            </a:pPr>
            <a:r>
              <a:rPr b="1" i="1" lang="it-IT" sz="4400" spc="-1" strike="noStrike">
                <a:solidFill>
                  <a:srgbClr val="ff0000"/>
                </a:solidFill>
                <a:latin typeface="Gill Sans MT"/>
                <a:ea typeface="Times New Roman"/>
              </a:rPr>
              <a:t>IL COMPIMENTO DEL LUTTO</a:t>
            </a:r>
            <a:endParaRPr b="0" lang="it-IT" sz="4400" spc="-1" strike="noStrike">
              <a:solidFill>
                <a:srgbClr val="000000"/>
              </a:solidFill>
              <a:latin typeface="Arial"/>
            </a:endParaRPr>
          </a:p>
        </p:txBody>
      </p:sp>
      <p:sp>
        <p:nvSpPr>
          <p:cNvPr id="95" name="Rectangle 2"/>
          <p:cNvSpPr/>
          <p:nvPr/>
        </p:nvSpPr>
        <p:spPr>
          <a:xfrm>
            <a:off x="251640" y="-37080"/>
            <a:ext cx="9143280" cy="1918080"/>
          </a:xfrm>
          <a:prstGeom prst="rect">
            <a:avLst/>
          </a:prstGeom>
          <a:noFill/>
          <a:ln w="9525">
            <a:noFill/>
          </a:ln>
        </p:spPr>
        <p:style>
          <a:lnRef idx="0"/>
          <a:fillRef idx="0"/>
          <a:effectRef idx="0"/>
          <a:fontRef idx="minor"/>
        </p:style>
        <p:txBody>
          <a:bodyPr numCol="1" spcCol="0" lIns="90000" rIns="90000" tIns="45000" bIns="45000" anchor="ctr">
            <a:spAutoFit/>
          </a:bodyPr>
          <a:p>
            <a:pPr algn="ctr">
              <a:lnSpc>
                <a:spcPct val="100000"/>
              </a:lnSpc>
              <a:tabLst>
                <a:tab algn="l" pos="0"/>
              </a:tabLst>
            </a:pPr>
            <a:r>
              <a:rPr b="1" lang="it-IT" sz="2400" spc="-1" strike="noStrike">
                <a:solidFill>
                  <a:srgbClr val="000000"/>
                </a:solidFill>
                <a:latin typeface="Albertus Extra Bold"/>
                <a:ea typeface="Times New Roman"/>
              </a:rPr>
              <a:t>CENTRO</a:t>
            </a:r>
            <a:r>
              <a:rPr b="0" lang="it-IT" sz="2400" spc="-1" strike="noStrike">
                <a:solidFill>
                  <a:srgbClr val="000000"/>
                </a:solidFill>
                <a:latin typeface="Albertus Extra Bold"/>
                <a:ea typeface="Times New Roman"/>
              </a:rPr>
              <a:t> </a:t>
            </a:r>
            <a:r>
              <a:rPr b="1" lang="it-IT" sz="2400" spc="-1" strike="noStrike">
                <a:solidFill>
                  <a:srgbClr val="000000"/>
                </a:solidFill>
                <a:latin typeface="Albertus Extra Bold"/>
                <a:ea typeface="Times New Roman"/>
              </a:rPr>
              <a:t>CAMILLIANO DI FORMAZIONE</a:t>
            </a:r>
            <a:endParaRPr b="0" lang="it-IT" sz="2400" spc="-1" strike="noStrike">
              <a:solidFill>
                <a:srgbClr val="000000"/>
              </a:solidFill>
              <a:latin typeface="Arial"/>
            </a:endParaRPr>
          </a:p>
          <a:p>
            <a:pPr algn="ctr">
              <a:lnSpc>
                <a:spcPct val="100000"/>
              </a:lnSpc>
              <a:tabLst>
                <a:tab algn="l" pos="0"/>
              </a:tabLst>
            </a:pPr>
            <a:endParaRPr b="0" lang="it-IT" sz="2400" spc="-1" strike="noStrike">
              <a:solidFill>
                <a:srgbClr val="000000"/>
              </a:solidFill>
              <a:latin typeface="Arial"/>
            </a:endParaRPr>
          </a:p>
          <a:p>
            <a:pPr algn="ctr">
              <a:lnSpc>
                <a:spcPct val="100000"/>
              </a:lnSpc>
              <a:tabLst>
                <a:tab algn="l" pos="0"/>
              </a:tabLst>
            </a:pPr>
            <a:r>
              <a:rPr b="1" lang="it-IT" sz="2400" spc="-1" strike="noStrike">
                <a:solidFill>
                  <a:srgbClr val="000000"/>
                </a:solidFill>
                <a:latin typeface="Albertus Extra Bold"/>
                <a:ea typeface="Times New Roman"/>
              </a:rPr>
              <a:t>PERCHE’ LASCIARTI ANDARE?</a:t>
            </a:r>
            <a:endParaRPr b="0" lang="it-IT" sz="2400" spc="-1" strike="noStrike">
              <a:solidFill>
                <a:srgbClr val="000000"/>
              </a:solidFill>
              <a:latin typeface="Arial"/>
            </a:endParaRPr>
          </a:p>
          <a:p>
            <a:pPr algn="ctr">
              <a:lnSpc>
                <a:spcPct val="100000"/>
              </a:lnSpc>
              <a:tabLst>
                <a:tab algn="l" pos="0"/>
              </a:tabLst>
            </a:pPr>
            <a:r>
              <a:rPr b="1" lang="it-IT" sz="2400" spc="-1" strike="noStrike">
                <a:solidFill>
                  <a:srgbClr val="000000"/>
                </a:solidFill>
                <a:latin typeface="Albertus Extra Bold"/>
                <a:ea typeface="Times New Roman"/>
              </a:rPr>
              <a:t>Camminare insieme in tempo di lutto</a:t>
            </a:r>
            <a:endParaRPr b="0" lang="it-IT" sz="2400" spc="-1" strike="noStrike">
              <a:solidFill>
                <a:srgbClr val="000000"/>
              </a:solidFill>
              <a:latin typeface="Arial"/>
            </a:endParaRPr>
          </a:p>
          <a:p>
            <a:pPr algn="ctr">
              <a:lnSpc>
                <a:spcPct val="100000"/>
              </a:lnSpc>
              <a:tabLst>
                <a:tab algn="l" pos="0"/>
              </a:tabLst>
            </a:pPr>
            <a:endParaRPr b="0" lang="it-IT"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9">
                                  <p:stCondLst>
                                    <p:cond delay="0"/>
                                  </p:stCondLst>
                                  <p:childTnLst>
                                    <p:set>
                                      <p:cBhvr>
                                        <p:cTn id="6" dur="1" fill="hold">
                                          <p:stCondLst>
                                            <p:cond delay="0"/>
                                          </p:stCondLst>
                                        </p:cTn>
                                        <p:tgtEl>
                                          <p:spTgt spid="95"/>
                                        </p:tgtEl>
                                        <p:attrNameLst>
                                          <p:attrName>style.visibility</p:attrName>
                                        </p:attrNameLst>
                                      </p:cBhvr>
                                      <p:to>
                                        <p:strVal val="visible"/>
                                      </p:to>
                                    </p:set>
                                    <p:animEffect filter="dissolve" transition="in">
                                      <p:cBhvr additive="repl">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nodeType="clickEffect" fill="hold" presetClass="entr" presetID="14" presetSubtype="10">
                                  <p:stCondLst>
                                    <p:cond delay="0"/>
                                  </p:stCondLst>
                                  <p:childTnLst>
                                    <p:set>
                                      <p:cBhvr>
                                        <p:cTn id="11" dur="1" fill="hold">
                                          <p:stCondLst>
                                            <p:cond delay="0"/>
                                          </p:stCondLst>
                                        </p:cTn>
                                        <p:tgtEl>
                                          <p:spTgt spid="94">
                                            <p:txEl>
                                              <p:pRg st="0" end="0"/>
                                            </p:txEl>
                                          </p:spTgt>
                                        </p:tgtEl>
                                        <p:attrNameLst>
                                          <p:attrName>style.visibility</p:attrName>
                                        </p:attrNameLst>
                                      </p:cBhvr>
                                      <p:to>
                                        <p:strVal val="visible"/>
                                      </p:to>
                                    </p:set>
                                    <p:animEffect filter="randombar(horizontal)" transition="in">
                                      <p:cBhvr additive="repl">
                                        <p:cTn id="12" dur="500"/>
                                        <p:tgtEl>
                                          <p:spTgt spid="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4" presetSubtype="10">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filter="randombar(horizontal)" transition="in">
                                      <p:cBhvr additive="repl">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nodeType="clickEffect" fill="hold" presetClass="entr" presetID="14" presetSubtype="10">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filter="randombar(horizontal)" transition="in">
                                      <p:cBhvr additive="repl">
                                        <p:cTn id="22" dur="5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4" presetSubtype="10">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filter="randombar(horizontal)" transition="in">
                                      <p:cBhvr additive="repl">
                                        <p:cTn id="27" dur="500"/>
                                        <p:tgtEl>
                                          <p:spTgt spid="94">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971640" y="0"/>
            <a:ext cx="8171640" cy="6857280"/>
          </a:xfrm>
          <a:prstGeom prst="rect">
            <a:avLst/>
          </a:prstGeom>
          <a:noFill/>
          <a:ln w="0">
            <a:noFill/>
          </a:ln>
        </p:spPr>
        <p:txBody>
          <a:bodyPr lIns="90000" rIns="90000" tIns="45000" bIns="45000" anchor="t">
            <a:normAutofit fontScale="92000"/>
          </a:bodyPr>
          <a:p>
            <a:pPr marL="365040" indent="0" algn="just">
              <a:lnSpc>
                <a:spcPct val="100000"/>
              </a:lnSpc>
              <a:spcBef>
                <a:spcPts val="601"/>
              </a:spcBef>
              <a:buNone/>
              <a:tabLst>
                <a:tab algn="l" pos="0"/>
              </a:tabLst>
            </a:pPr>
            <a:r>
              <a:rPr b="0" lang="it-IT" sz="4000" spc="-1" strike="noStrike">
                <a:solidFill>
                  <a:srgbClr val="000000"/>
                </a:solidFill>
                <a:latin typeface="Gill Sans MT"/>
              </a:rPr>
              <a:t>Uno degli ostacoli al perdono costituito dall’idealizzazione del defunto.  Per ridefinire </a:t>
            </a:r>
            <a:r>
              <a:rPr b="0" i="1" lang="it-IT" sz="4000" spc="-1" strike="noStrike">
                <a:solidFill>
                  <a:srgbClr val="000000"/>
                </a:solidFill>
                <a:latin typeface="Gill Sans MT"/>
              </a:rPr>
              <a:t>sanamente </a:t>
            </a:r>
            <a:r>
              <a:rPr b="0" lang="it-IT" sz="4000" spc="-1" strike="noStrike">
                <a:solidFill>
                  <a:srgbClr val="000000"/>
                </a:solidFill>
                <a:latin typeface="Gill Sans MT"/>
              </a:rPr>
              <a:t> la relazione con la persona che ci ha lasciato  bisogna restituircela  come un essere umano, con le sue qualità e i suoi limiti. E’ solo quando si riesce a percepire l’altro  come un essere che è stato capace del meglio come del peggio che si trova il terreno di uguaglianza dove il lutto può continuare armoniosamente il suo percorso.</a:t>
            </a:r>
            <a:endParaRPr b="0" lang="it-IT" sz="4000" spc="-1" strike="noStrike">
              <a:solidFill>
                <a:srgbClr val="000000"/>
              </a:solidFill>
              <a:latin typeface="Arial"/>
            </a:endParaRPr>
          </a:p>
          <a:p>
            <a:pPr marL="365040" indent="0" algn="just">
              <a:lnSpc>
                <a:spcPct val="100000"/>
              </a:lnSpc>
              <a:spcBef>
                <a:spcPts val="601"/>
              </a:spcBef>
              <a:buNone/>
              <a:tabLst>
                <a:tab algn="l" pos="0"/>
              </a:tabLst>
            </a:pPr>
            <a:endParaRPr b="0" lang="it-IT" sz="4800" spc="-1" strike="noStrike">
              <a:solidFill>
                <a:srgbClr val="000000"/>
              </a:solidFill>
              <a:latin typeface="Arial"/>
            </a:endParaRPr>
          </a:p>
          <a:p>
            <a:pPr marL="365040" indent="0" algn="just">
              <a:lnSpc>
                <a:spcPct val="100000"/>
              </a:lnSpc>
              <a:spcBef>
                <a:spcPts val="601"/>
              </a:spcBef>
              <a:buNone/>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0" y="0"/>
            <a:ext cx="8933040" cy="1416960"/>
          </a:xfrm>
          <a:prstGeom prst="rect">
            <a:avLst/>
          </a:prstGeom>
          <a:noFill/>
          <a:ln w="0">
            <a:noFill/>
          </a:ln>
        </p:spPr>
        <p:txBody>
          <a:bodyPr lIns="90000" rIns="90000" tIns="45000" bIns="45000" anchor="ctr">
            <a:normAutofit/>
          </a:bodyPr>
          <a:p>
            <a:pPr indent="0" algn="ctr">
              <a:lnSpc>
                <a:spcPct val="100000"/>
              </a:lnSpc>
              <a:buNone/>
              <a:tabLst>
                <a:tab algn="l" pos="0"/>
              </a:tabLst>
            </a:pPr>
            <a:r>
              <a:rPr b="0" lang="it-IT" sz="4300" spc="-1" strike="noStrike">
                <a:solidFill>
                  <a:srgbClr val="572314"/>
                </a:solidFill>
                <a:latin typeface="Gill Sans MT"/>
              </a:rPr>
              <a:t>SETTIMA TAPPA</a:t>
            </a:r>
            <a:br>
              <a:rPr sz="4300"/>
            </a:br>
            <a:r>
              <a:rPr b="1" lang="it-IT" sz="4300" spc="-1" strike="noStrike">
                <a:solidFill>
                  <a:srgbClr val="ff0000"/>
                </a:solidFill>
                <a:latin typeface="Gill Sans MT"/>
              </a:rPr>
              <a:t>L’EREDITA’</a:t>
            </a:r>
            <a:endParaRPr b="0" lang="it-IT" sz="4300" spc="-1" strike="noStrike">
              <a:solidFill>
                <a:srgbClr val="000000"/>
              </a:solidFill>
              <a:latin typeface="Arial"/>
            </a:endParaRPr>
          </a:p>
        </p:txBody>
      </p:sp>
      <p:sp>
        <p:nvSpPr>
          <p:cNvPr id="106" name="CasellaDiTesto 5"/>
          <p:cNvSpPr/>
          <p:nvPr/>
        </p:nvSpPr>
        <p:spPr>
          <a:xfrm>
            <a:off x="1043640" y="1268640"/>
            <a:ext cx="8099640" cy="54810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3000" spc="-1" strike="noStrike">
                <a:solidFill>
                  <a:srgbClr val="000000"/>
                </a:solidFill>
                <a:latin typeface="Gill Sans MT"/>
                <a:ea typeface="DejaVu Sans"/>
              </a:rPr>
              <a:t>Alcuni credono che il lavoro sul lutto sia terminato quando la ferita sembra cicatrizzata. </a:t>
            </a:r>
            <a:endParaRPr b="0" lang="it-IT" sz="3000" spc="-1" strike="noStrike">
              <a:solidFill>
                <a:srgbClr val="000000"/>
              </a:solidFill>
              <a:latin typeface="Arial"/>
            </a:endParaRPr>
          </a:p>
          <a:p>
            <a:pPr algn="just">
              <a:lnSpc>
                <a:spcPct val="100000"/>
              </a:lnSpc>
            </a:pPr>
            <a:r>
              <a:rPr b="0" lang="it-IT" sz="3000" spc="-1" strike="noStrike">
                <a:solidFill>
                  <a:srgbClr val="000000"/>
                </a:solidFill>
                <a:latin typeface="Gill Sans MT"/>
                <a:ea typeface="DejaVu Sans"/>
              </a:rPr>
              <a:t>Altri lo credono terminato quando ci si rassegna alla perdita e si torna alla vita «normale». </a:t>
            </a:r>
            <a:endParaRPr b="0" lang="it-IT" sz="30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3000" spc="-1" strike="noStrike">
                <a:solidFill>
                  <a:srgbClr val="000000"/>
                </a:solidFill>
                <a:latin typeface="Gill Sans MT"/>
                <a:ea typeface="DejaVu Sans"/>
              </a:rPr>
              <a:t>Sembra però che un lutto non sia concluso finché non è passato attraverso lo stadio dell'eredità. Questa fase consiste nel recuperare l'energia, l'amore e anche le qualità dell'essere amato.</a:t>
            </a:r>
            <a:endParaRPr b="0" lang="it-IT" sz="30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30" dur="indefinite" restart="never" nodeType="tmRoot">
          <p:childTnLst>
            <p:seq>
              <p:cTn id="131" dur="indefinite" nodeType="mainSeq">
                <p:childTnLst>
                  <p:par>
                    <p:cTn id="132" fill="hold">
                      <p:stCondLst>
                        <p:cond delay="indefinite"/>
                      </p:stCondLst>
                      <p:childTnLst>
                        <p:par>
                          <p:cTn id="133" fill="hold">
                            <p:stCondLst>
                              <p:cond delay="0"/>
                            </p:stCondLst>
                            <p:childTnLst>
                              <p:par>
                                <p:cTn id="134" nodeType="clickEffect" fill="hold" presetClass="entr" presetID="2" presetSubtype="4">
                                  <p:stCondLst>
                                    <p:cond delay="0"/>
                                  </p:stCondLst>
                                  <p:childTnLst>
                                    <p:set>
                                      <p:cBhvr>
                                        <p:cTn id="135" dur="1" fill="hold">
                                          <p:stCondLst>
                                            <p:cond delay="0"/>
                                          </p:stCondLst>
                                        </p:cTn>
                                        <p:tgtEl>
                                          <p:spTgt spid="105"/>
                                        </p:tgtEl>
                                        <p:attrNameLst>
                                          <p:attrName>style.visibility</p:attrName>
                                        </p:attrNameLst>
                                      </p:cBhvr>
                                      <p:to>
                                        <p:strVal val="visible"/>
                                      </p:to>
                                    </p:set>
                                    <p:anim calcmode="lin" valueType="num">
                                      <p:cBhvr additive="repl">
                                        <p:cTn id="136" dur="500" fill="hold"/>
                                        <p:tgtEl>
                                          <p:spTgt spid="105"/>
                                        </p:tgtEl>
                                        <p:attrNameLst>
                                          <p:attrName>ppt_x</p:attrName>
                                        </p:attrNameLst>
                                      </p:cBhvr>
                                      <p:tavLst>
                                        <p:tav tm="0">
                                          <p:val>
                                            <p:strVal val="#ppt_x"/>
                                          </p:val>
                                        </p:tav>
                                        <p:tav tm="100000">
                                          <p:val>
                                            <p:strVal val="#ppt_x"/>
                                          </p:val>
                                        </p:tav>
                                      </p:tavLst>
                                    </p:anim>
                                    <p:anim calcmode="lin" valueType="num">
                                      <p:cBhvr additive="repl">
                                        <p:cTn id="137"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nodeType="clickEffect" fill="hold" presetClass="entr" presetID="2" presetSubtype="4">
                                  <p:stCondLst>
                                    <p:cond delay="0"/>
                                  </p:stCondLst>
                                  <p:childTnLst>
                                    <p:set>
                                      <p:cBhvr>
                                        <p:cTn id="141" dur="1" fill="hold">
                                          <p:stCondLst>
                                            <p:cond delay="0"/>
                                          </p:stCondLst>
                                        </p:cTn>
                                        <p:tgtEl>
                                          <p:spTgt spid="106">
                                            <p:txEl>
                                              <p:pRg st="0" end="0"/>
                                            </p:txEl>
                                          </p:spTgt>
                                        </p:tgtEl>
                                        <p:attrNameLst>
                                          <p:attrName>style.visibility</p:attrName>
                                        </p:attrNameLst>
                                      </p:cBhvr>
                                      <p:to>
                                        <p:strVal val="visible"/>
                                      </p:to>
                                    </p:set>
                                    <p:anim calcmode="lin" valueType="num">
                                      <p:cBhvr additive="repl">
                                        <p:cTn id="142" dur="500" fill="hold"/>
                                        <p:tgtEl>
                                          <p:spTgt spid="106">
                                            <p:txEl>
                                              <p:pRg st="0" end="0"/>
                                            </p:txEl>
                                          </p:spTgt>
                                        </p:tgtEl>
                                        <p:attrNameLst>
                                          <p:attrName>ppt_x</p:attrName>
                                        </p:attrNameLst>
                                      </p:cBhvr>
                                      <p:tavLst>
                                        <p:tav tm="0">
                                          <p:val>
                                            <p:strVal val="#ppt_x"/>
                                          </p:val>
                                        </p:tav>
                                        <p:tav tm="100000">
                                          <p:val>
                                            <p:strVal val="#ppt_x"/>
                                          </p:val>
                                        </p:tav>
                                      </p:tavLst>
                                    </p:anim>
                                    <p:anim calcmode="lin" valueType="num">
                                      <p:cBhvr additive="repl">
                                        <p:cTn id="143" dur="500" fill="hold"/>
                                        <p:tgtEl>
                                          <p:spTgt spid="1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nodeType="clickEffect" fill="hold" presetClass="entr" presetID="2" presetSubtype="4">
                                  <p:stCondLst>
                                    <p:cond delay="0"/>
                                  </p:stCondLst>
                                  <p:childTnLst>
                                    <p:set>
                                      <p:cBhvr>
                                        <p:cTn id="147" dur="1" fill="hold">
                                          <p:stCondLst>
                                            <p:cond delay="0"/>
                                          </p:stCondLst>
                                        </p:cTn>
                                        <p:tgtEl>
                                          <p:spTgt spid="106">
                                            <p:txEl>
                                              <p:pRg st="1" end="1"/>
                                            </p:txEl>
                                          </p:spTgt>
                                        </p:tgtEl>
                                        <p:attrNameLst>
                                          <p:attrName>style.visibility</p:attrName>
                                        </p:attrNameLst>
                                      </p:cBhvr>
                                      <p:to>
                                        <p:strVal val="visible"/>
                                      </p:to>
                                    </p:set>
                                    <p:anim calcmode="lin" valueType="num">
                                      <p:cBhvr additive="repl">
                                        <p:cTn id="148" dur="500" fill="hold"/>
                                        <p:tgtEl>
                                          <p:spTgt spid="106">
                                            <p:txEl>
                                              <p:pRg st="1" end="1"/>
                                            </p:txEl>
                                          </p:spTgt>
                                        </p:tgtEl>
                                        <p:attrNameLst>
                                          <p:attrName>ppt_x</p:attrName>
                                        </p:attrNameLst>
                                      </p:cBhvr>
                                      <p:tavLst>
                                        <p:tav tm="0">
                                          <p:val>
                                            <p:strVal val="#ppt_x"/>
                                          </p:val>
                                        </p:tav>
                                        <p:tav tm="100000">
                                          <p:val>
                                            <p:strVal val="#ppt_x"/>
                                          </p:val>
                                        </p:tav>
                                      </p:tavLst>
                                    </p:anim>
                                    <p:anim calcmode="lin" valueType="num">
                                      <p:cBhvr additive="repl">
                                        <p:cTn id="149" dur="500" fill="hold"/>
                                        <p:tgtEl>
                                          <p:spTgt spid="1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nodeType="clickEffect" fill="hold" presetClass="entr" presetID="2" presetSubtype="4">
                                  <p:stCondLst>
                                    <p:cond delay="0"/>
                                  </p:stCondLst>
                                  <p:childTnLst>
                                    <p:set>
                                      <p:cBhvr>
                                        <p:cTn id="153" dur="1" fill="hold">
                                          <p:stCondLst>
                                            <p:cond delay="0"/>
                                          </p:stCondLst>
                                        </p:cTn>
                                        <p:tgtEl>
                                          <p:spTgt spid="106">
                                            <p:txEl>
                                              <p:pRg st="3" end="3"/>
                                            </p:txEl>
                                          </p:spTgt>
                                        </p:tgtEl>
                                        <p:attrNameLst>
                                          <p:attrName>style.visibility</p:attrName>
                                        </p:attrNameLst>
                                      </p:cBhvr>
                                      <p:to>
                                        <p:strVal val="visible"/>
                                      </p:to>
                                    </p:set>
                                    <p:anim calcmode="lin" valueType="num">
                                      <p:cBhvr additive="repl">
                                        <p:cTn id="154" dur="500" fill="hold"/>
                                        <p:tgtEl>
                                          <p:spTgt spid="106">
                                            <p:txEl>
                                              <p:pRg st="3" end="3"/>
                                            </p:txEl>
                                          </p:spTgt>
                                        </p:tgtEl>
                                        <p:attrNameLst>
                                          <p:attrName>ppt_x</p:attrName>
                                        </p:attrNameLst>
                                      </p:cBhvr>
                                      <p:tavLst>
                                        <p:tav tm="0">
                                          <p:val>
                                            <p:strVal val="#ppt_x"/>
                                          </p:val>
                                        </p:tav>
                                        <p:tav tm="100000">
                                          <p:val>
                                            <p:strVal val="#ppt_x"/>
                                          </p:val>
                                        </p:tav>
                                      </p:tavLst>
                                    </p:anim>
                                    <p:anim calcmode="lin" valueType="num">
                                      <p:cBhvr additive="repl">
                                        <p:cTn id="155" dur="500" fill="hold"/>
                                        <p:tgtEl>
                                          <p:spTgt spid="1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nodeType="clickEffect" fill="hold" presetClass="entr" presetID="2" presetSubtype="4">
                                  <p:stCondLst>
                                    <p:cond delay="0"/>
                                  </p:stCondLst>
                                  <p:childTnLst>
                                    <p:set>
                                      <p:cBhvr>
                                        <p:cTn id="159" dur="1" fill="hold">
                                          <p:stCondLst>
                                            <p:cond delay="0"/>
                                          </p:stCondLst>
                                        </p:cTn>
                                        <p:tgtEl>
                                          <p:spTgt spid="106">
                                            <p:txEl>
                                              <p:pRg st="5" end="5"/>
                                            </p:txEl>
                                          </p:spTgt>
                                        </p:tgtEl>
                                        <p:attrNameLst>
                                          <p:attrName>style.visibility</p:attrName>
                                        </p:attrNameLst>
                                      </p:cBhvr>
                                      <p:to>
                                        <p:strVal val="visible"/>
                                      </p:to>
                                    </p:set>
                                    <p:anim calcmode="lin" valueType="num">
                                      <p:cBhvr additive="repl">
                                        <p:cTn id="160" dur="500" fill="hold"/>
                                        <p:tgtEl>
                                          <p:spTgt spid="106">
                                            <p:txEl>
                                              <p:pRg st="5" end="5"/>
                                            </p:txEl>
                                          </p:spTgt>
                                        </p:tgtEl>
                                        <p:attrNameLst>
                                          <p:attrName>ppt_x</p:attrName>
                                        </p:attrNameLst>
                                      </p:cBhvr>
                                      <p:tavLst>
                                        <p:tav tm="0">
                                          <p:val>
                                            <p:strVal val="#ppt_x"/>
                                          </p:val>
                                        </p:tav>
                                        <p:tav tm="100000">
                                          <p:val>
                                            <p:strVal val="#ppt_x"/>
                                          </p:val>
                                        </p:tav>
                                      </p:tavLst>
                                    </p:anim>
                                    <p:anim calcmode="lin" valueType="num">
                                      <p:cBhvr additive="repl">
                                        <p:cTn id="161" dur="500" fill="hold"/>
                                        <p:tgtEl>
                                          <p:spTgt spid="1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nodeType="clickEffect" fill="hold" presetClass="entr" presetID="2" presetSubtype="4">
                                  <p:stCondLst>
                                    <p:cond delay="0"/>
                                  </p:stCondLst>
                                  <p:childTnLst>
                                    <p:set>
                                      <p:cBhvr>
                                        <p:cTn id="165" dur="1" fill="hold">
                                          <p:stCondLst>
                                            <p:cond delay="0"/>
                                          </p:stCondLst>
                                        </p:cTn>
                                        <p:tgtEl>
                                          <p:spTgt spid="106">
                                            <p:txEl>
                                              <p:pRg st="6" end="6"/>
                                            </p:txEl>
                                          </p:spTgt>
                                        </p:tgtEl>
                                        <p:attrNameLst>
                                          <p:attrName>style.visibility</p:attrName>
                                        </p:attrNameLst>
                                      </p:cBhvr>
                                      <p:to>
                                        <p:strVal val="visible"/>
                                      </p:to>
                                    </p:set>
                                    <p:anim calcmode="lin" valueType="num">
                                      <p:cBhvr additive="repl">
                                        <p:cTn id="166" dur="500" fill="hold"/>
                                        <p:tgtEl>
                                          <p:spTgt spid="106">
                                            <p:txEl>
                                              <p:pRg st="6" end="6"/>
                                            </p:txEl>
                                          </p:spTgt>
                                        </p:tgtEl>
                                        <p:attrNameLst>
                                          <p:attrName>ppt_x</p:attrName>
                                        </p:attrNameLst>
                                      </p:cBhvr>
                                      <p:tavLst>
                                        <p:tav tm="0">
                                          <p:val>
                                            <p:strVal val="#ppt_x"/>
                                          </p:val>
                                        </p:tav>
                                        <p:tav tm="100000">
                                          <p:val>
                                            <p:strVal val="#ppt_x"/>
                                          </p:val>
                                        </p:tav>
                                      </p:tavLst>
                                    </p:anim>
                                    <p:anim calcmode="lin" valueType="num">
                                      <p:cBhvr additive="repl">
                                        <p:cTn id="167" dur="500" fill="hold"/>
                                        <p:tgtEl>
                                          <p:spTgt spid="10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asellaDiTesto 5"/>
          <p:cNvSpPr/>
          <p:nvPr/>
        </p:nvSpPr>
        <p:spPr>
          <a:xfrm>
            <a:off x="1043640" y="188640"/>
            <a:ext cx="8099640" cy="520668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3000" spc="-1" strike="noStrike">
                <a:solidFill>
                  <a:srgbClr val="000000"/>
                </a:solidFill>
                <a:latin typeface="Gill Sans MT"/>
                <a:ea typeface="DejaVu Sans"/>
              </a:rPr>
              <a:t>Sovente, attaccandosi all'altro, ci si attacca alle sue qualità, che si sarebbe voluto possedere. </a:t>
            </a:r>
            <a:endParaRPr b="0" lang="it-IT" sz="30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3000" spc="-1" strike="noStrike">
                <a:solidFill>
                  <a:srgbClr val="000000"/>
                </a:solidFill>
                <a:latin typeface="Gill Sans MT"/>
                <a:ea typeface="DejaVu Sans"/>
              </a:rPr>
              <a:t>Si arriva anche a identificarsi con l'essere amato, che viene idealizzato. </a:t>
            </a:r>
            <a:endParaRPr b="0" lang="it-IT" sz="30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3000" spc="-1" strike="noStrike">
                <a:solidFill>
                  <a:srgbClr val="000000"/>
                </a:solidFill>
                <a:latin typeface="Gill Sans MT"/>
                <a:ea typeface="DejaVu Sans"/>
              </a:rPr>
              <a:t>Se, attraverso il lutto, si riesce a distaccarsi da lui e a lasciarlo partire definitivamente, si arriva a godere di una sua nuova presenza, colmando così il </a:t>
            </a:r>
            <a:r>
              <a:rPr b="0" i="1" lang="it-IT" sz="3000" spc="-1" strike="noStrike">
                <a:solidFill>
                  <a:srgbClr val="000000"/>
                </a:solidFill>
                <a:latin typeface="Gill Sans MT"/>
                <a:ea typeface="DejaVu Sans"/>
              </a:rPr>
              <a:t>vuoto</a:t>
            </a:r>
            <a:r>
              <a:rPr b="0" lang="it-IT" sz="3000" spc="-1" strike="noStrike">
                <a:solidFill>
                  <a:srgbClr val="000000"/>
                </a:solidFill>
                <a:latin typeface="Gill Sans MT"/>
                <a:ea typeface="DejaVu Sans"/>
              </a:rPr>
              <a:t> lasciato dalla sua morte.</a:t>
            </a:r>
            <a:endParaRPr b="0" lang="it-IT" sz="30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68" dur="indefinite" restart="never" nodeType="tmRoot">
          <p:childTnLst>
            <p:seq>
              <p:cTn id="169" dur="indefinite" nodeType="mainSeq">
                <p:childTnLst>
                  <p:par>
                    <p:cTn id="170" fill="hold">
                      <p:stCondLst>
                        <p:cond delay="indefinite"/>
                      </p:stCondLst>
                      <p:childTnLst>
                        <p:par>
                          <p:cTn id="171" fill="hold">
                            <p:stCondLst>
                              <p:cond delay="0"/>
                            </p:stCondLst>
                            <p:childTnLst>
                              <p:par>
                                <p:cTn id="172" nodeType="clickEffect" fill="hold" presetClass="entr" presetID="2" presetSubtype="4">
                                  <p:stCondLst>
                                    <p:cond delay="0"/>
                                  </p:stCondLst>
                                  <p:childTnLst>
                                    <p:set>
                                      <p:cBhvr>
                                        <p:cTn id="173" dur="1" fill="hold">
                                          <p:stCondLst>
                                            <p:cond delay="0"/>
                                          </p:stCondLst>
                                        </p:cTn>
                                        <p:tgtEl>
                                          <p:spTgt spid="107"/>
                                        </p:tgtEl>
                                        <p:attrNameLst>
                                          <p:attrName>style.visibility</p:attrName>
                                        </p:attrNameLst>
                                      </p:cBhvr>
                                      <p:to>
                                        <p:strVal val="visible"/>
                                      </p:to>
                                    </p:set>
                                    <p:anim calcmode="lin" valueType="num">
                                      <p:cBhvr additive="repl">
                                        <p:cTn id="174" dur="500" fill="hold"/>
                                        <p:tgtEl>
                                          <p:spTgt spid="107"/>
                                        </p:tgtEl>
                                        <p:attrNameLst>
                                          <p:attrName>ppt_x</p:attrName>
                                        </p:attrNameLst>
                                      </p:cBhvr>
                                      <p:tavLst>
                                        <p:tav tm="0">
                                          <p:val>
                                            <p:strVal val="#ppt_x"/>
                                          </p:val>
                                        </p:tav>
                                        <p:tav tm="100000">
                                          <p:val>
                                            <p:strVal val="#ppt_x"/>
                                          </p:val>
                                        </p:tav>
                                      </p:tavLst>
                                    </p:anim>
                                    <p:anim calcmode="lin" valueType="num">
                                      <p:cBhvr additive="repl">
                                        <p:cTn id="175"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asellaDiTesto 5"/>
          <p:cNvSpPr/>
          <p:nvPr/>
        </p:nvSpPr>
        <p:spPr>
          <a:xfrm>
            <a:off x="1043640" y="0"/>
            <a:ext cx="8099640" cy="69750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3200" spc="-1" strike="noStrike">
                <a:solidFill>
                  <a:srgbClr val="000000"/>
                </a:solidFill>
                <a:latin typeface="Gill Sans MT"/>
                <a:ea typeface="DejaVu Sans"/>
              </a:rPr>
              <a:t>Ecco tre esempi significativi, nei quali l'eredità viene assunta spontaneamente:</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r>
              <a:rPr b="0" lang="it-IT" sz="3200" spc="-1" strike="noStrike">
                <a:solidFill>
                  <a:srgbClr val="000000"/>
                </a:solidFill>
                <a:latin typeface="Gill Sans MT"/>
                <a:ea typeface="DejaVu Sans"/>
              </a:rPr>
              <a:t>una donna, dopo aver trascorso venticinque anni in casa accanto al focolare, assume il posto del marito defunto: diventa direttrice di una compagnia di autobus e ci riesce molto bene;</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r>
              <a:rPr b="0" lang="it-IT" sz="3200" spc="-1" strike="noStrike">
                <a:solidFill>
                  <a:srgbClr val="000000"/>
                </a:solidFill>
                <a:latin typeface="Gill Sans MT"/>
                <a:ea typeface="DejaVu Sans"/>
              </a:rPr>
              <a:t>un padre di famiglia che non era mai riuscito a mettere insieme un pasto, si improvvisa cuoco dopo la morte della moglie; ora tutti si invitano a casa sua;</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r>
              <a:rPr b="0" lang="it-IT" sz="3200" spc="-1" strike="noStrike">
                <a:solidFill>
                  <a:srgbClr val="000000"/>
                </a:solidFill>
                <a:latin typeface="Gill Sans MT"/>
                <a:ea typeface="DejaVu Sans"/>
              </a:rPr>
              <a:t>una sposa riservata e timida continua con successo le attività sociali del marito defunto.</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endParaRPr b="0" lang="it-IT" sz="32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76" dur="indefinite" restart="never" nodeType="tmRoot">
          <p:childTnLst>
            <p:seq>
              <p:cTn id="177" dur="indefinite" nodeType="mainSeq">
                <p:childTnLst>
                  <p:par>
                    <p:cTn id="178" fill="hold">
                      <p:stCondLst>
                        <p:cond delay="indefinite"/>
                      </p:stCondLst>
                      <p:childTnLst>
                        <p:par>
                          <p:cTn id="179" fill="hold">
                            <p:stCondLst>
                              <p:cond delay="0"/>
                            </p:stCondLst>
                            <p:childTnLst>
                              <p:par>
                                <p:cTn id="180" nodeType="clickEffect" fill="hold" presetClass="entr" presetID="2" presetSubtype="4">
                                  <p:stCondLst>
                                    <p:cond delay="0"/>
                                  </p:stCondLst>
                                  <p:childTnLst>
                                    <p:set>
                                      <p:cBhvr>
                                        <p:cTn id="181" dur="1" fill="hold">
                                          <p:stCondLst>
                                            <p:cond delay="0"/>
                                          </p:stCondLst>
                                        </p:cTn>
                                        <p:tgtEl>
                                          <p:spTgt spid="108"/>
                                        </p:tgtEl>
                                        <p:attrNameLst>
                                          <p:attrName>style.visibility</p:attrName>
                                        </p:attrNameLst>
                                      </p:cBhvr>
                                      <p:to>
                                        <p:strVal val="visible"/>
                                      </p:to>
                                    </p:set>
                                    <p:anim calcmode="lin" valueType="num">
                                      <p:cBhvr additive="repl">
                                        <p:cTn id="182" dur="500" fill="hold"/>
                                        <p:tgtEl>
                                          <p:spTgt spid="108"/>
                                        </p:tgtEl>
                                        <p:attrNameLst>
                                          <p:attrName>ppt_x</p:attrName>
                                        </p:attrNameLst>
                                      </p:cBhvr>
                                      <p:tavLst>
                                        <p:tav tm="0">
                                          <p:val>
                                            <p:strVal val="#ppt_x"/>
                                          </p:val>
                                        </p:tav>
                                        <p:tav tm="100000">
                                          <p:val>
                                            <p:strVal val="#ppt_x"/>
                                          </p:val>
                                        </p:tav>
                                      </p:tavLst>
                                    </p:anim>
                                    <p:anim calcmode="lin" valueType="num">
                                      <p:cBhvr additive="repl">
                                        <p:cTn id="183"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asellaDiTesto 5"/>
          <p:cNvSpPr/>
          <p:nvPr/>
        </p:nvSpPr>
        <p:spPr>
          <a:xfrm>
            <a:off x="1043640" y="0"/>
            <a:ext cx="8099640" cy="77684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2800" spc="-1" strike="noStrike">
                <a:solidFill>
                  <a:srgbClr val="000000"/>
                </a:solidFill>
                <a:latin typeface="Gill Sans MT"/>
                <a:ea typeface="DejaVu Sans"/>
              </a:rPr>
              <a:t>“</a:t>
            </a:r>
            <a:r>
              <a:rPr b="0" lang="it-IT" sz="2800" spc="-1" strike="noStrike">
                <a:solidFill>
                  <a:srgbClr val="000000"/>
                </a:solidFill>
                <a:latin typeface="Gill Sans MT"/>
                <a:ea typeface="DejaVu Sans"/>
              </a:rPr>
              <a:t>Lo scopo della risoluzione del lutto, scrive Livia Crozzoli Aite, è quello di sviluppare una nuova relazione interiore con la persona scomparsa: mantenendo vivo il ricordo attraverso il valore dei sentimenti condivisi e trovando consolazione nel fatto che si conserva dentro di sé la presenza simbolica della persona amata, dei suoi valori delle sue consuetudini di pensiero, delle abitudini condivise e la capacità di continuare ad amarla, anche se non più presente fisicamente. Quando sopravviene una calda e amorosa interiorizzazione di chi si è perduto, subentra una nuova forma di amore maturo che sopravvive al distacco: ‘Assenza, più acuta presenza’, per dirla con il poeta Attilio Bertolucci” (</a:t>
            </a:r>
            <a:r>
              <a:rPr b="0" i="1" lang="it-IT" sz="2800" spc="-1" strike="noStrike">
                <a:solidFill>
                  <a:srgbClr val="000000"/>
                </a:solidFill>
                <a:latin typeface="Gill Sans MT"/>
                <a:ea typeface="DejaVu Sans"/>
              </a:rPr>
              <a:t>Le poesie, </a:t>
            </a:r>
            <a:r>
              <a:rPr b="0" lang="it-IT" sz="2800" spc="-1" strike="noStrike">
                <a:solidFill>
                  <a:srgbClr val="000000"/>
                </a:solidFill>
                <a:latin typeface="Gill Sans MT"/>
                <a:ea typeface="DejaVu Sans"/>
              </a:rPr>
              <a:t>Garzanti, Milano, 1998, p. 26).</a:t>
            </a:r>
            <a:endParaRPr b="0" lang="it-IT" sz="2800" spc="-1" strike="noStrike">
              <a:solidFill>
                <a:srgbClr val="000000"/>
              </a:solidFill>
              <a:latin typeface="Arial"/>
            </a:endParaRPr>
          </a:p>
          <a:p>
            <a:pPr algn="just">
              <a:lnSpc>
                <a:spcPct val="100000"/>
              </a:lnSpc>
            </a:pPr>
            <a:r>
              <a:rPr b="0" lang="it-IT" sz="2800" spc="-1" strike="noStrike">
                <a:solidFill>
                  <a:srgbClr val="000000"/>
                </a:solidFill>
                <a:latin typeface="Gill Sans MT"/>
                <a:ea typeface="DejaVu Sans"/>
              </a:rPr>
              <a:t> </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84" dur="indefinite" restart="never" nodeType="tmRoot">
          <p:childTnLst>
            <p:seq>
              <p:cTn id="185" dur="indefinite" nodeType="mainSeq">
                <p:childTnLst>
                  <p:par>
                    <p:cTn id="186" fill="hold">
                      <p:stCondLst>
                        <p:cond delay="indefinite"/>
                      </p:stCondLst>
                      <p:childTnLst>
                        <p:par>
                          <p:cTn id="187" fill="hold">
                            <p:stCondLst>
                              <p:cond delay="0"/>
                            </p:stCondLst>
                            <p:childTnLst>
                              <p:par>
                                <p:cTn id="188" nodeType="clickEffect" fill="hold" presetClass="entr" presetID="2" presetSubtype="4">
                                  <p:stCondLst>
                                    <p:cond delay="0"/>
                                  </p:stCondLst>
                                  <p:childTnLst>
                                    <p:set>
                                      <p:cBhvr>
                                        <p:cTn id="189" dur="1" fill="hold">
                                          <p:stCondLst>
                                            <p:cond delay="0"/>
                                          </p:stCondLst>
                                        </p:cTn>
                                        <p:tgtEl>
                                          <p:spTgt spid="109"/>
                                        </p:tgtEl>
                                        <p:attrNameLst>
                                          <p:attrName>style.visibility</p:attrName>
                                        </p:attrNameLst>
                                      </p:cBhvr>
                                      <p:to>
                                        <p:strVal val="visible"/>
                                      </p:to>
                                    </p:set>
                                    <p:anim calcmode="lin" valueType="num">
                                      <p:cBhvr additive="repl">
                                        <p:cTn id="190" dur="500" fill="hold"/>
                                        <p:tgtEl>
                                          <p:spTgt spid="109"/>
                                        </p:tgtEl>
                                        <p:attrNameLst>
                                          <p:attrName>ppt_x</p:attrName>
                                        </p:attrNameLst>
                                      </p:cBhvr>
                                      <p:tavLst>
                                        <p:tav tm="0">
                                          <p:val>
                                            <p:strVal val="#ppt_x"/>
                                          </p:val>
                                        </p:tav>
                                        <p:tav tm="100000">
                                          <p:val>
                                            <p:strVal val="#ppt_x"/>
                                          </p:val>
                                        </p:tav>
                                      </p:tavLst>
                                    </p:anim>
                                    <p:anim calcmode="lin" valueType="num">
                                      <p:cBhvr additive="repl">
                                        <p:cTn id="191"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asellaDiTesto 5"/>
          <p:cNvSpPr/>
          <p:nvPr/>
        </p:nvSpPr>
        <p:spPr>
          <a:xfrm>
            <a:off x="1043640" y="0"/>
            <a:ext cx="8099640" cy="77684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it-IT" sz="2800" spc="-1" strike="noStrike">
                <a:solidFill>
                  <a:srgbClr val="000000"/>
                </a:solidFill>
                <a:latin typeface="Gill Sans MT"/>
                <a:ea typeface="DejaVu Sans"/>
              </a:rPr>
              <a:t>Ecco quanto ha manifestato una giovane sposa al marito defunto: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Ecco, te ne sei andato!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Mi avevi promesso, con parole e senza parole,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che m'avresti amata sempre, che mi saresti stato compagno per l'eternità,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che mi avresti protetta, che con me avresti condiviso gioie e dolori,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ed ecco, te ne sei andato!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Io ho apprezzato i nostri lunghi periodi di condivisione.</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Ma per il futuro,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quanti scambi ormai impossibili,</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quanti sentimenti che non ci siamo espressi,</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quanti progetti non più realizzabili!</a:t>
            </a:r>
            <a:endParaRPr b="0" lang="it-IT" sz="2800" spc="-1" strike="noStrike">
              <a:solidFill>
                <a:srgbClr val="000000"/>
              </a:solidFill>
              <a:latin typeface="Arial"/>
            </a:endParaRPr>
          </a:p>
          <a:p>
            <a:pPr algn="just">
              <a:lnSpc>
                <a:spcPct val="100000"/>
              </a:lnSpc>
            </a:pPr>
            <a:r>
              <a:rPr b="0" lang="it-IT" sz="2800" spc="-1" strike="noStrike">
                <a:solidFill>
                  <a:srgbClr val="000000"/>
                </a:solidFill>
                <a:latin typeface="Gill Sans MT"/>
                <a:ea typeface="DejaVu Sans"/>
              </a:rPr>
              <a:t> </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92" dur="indefinite" restart="never" nodeType="tmRoot">
          <p:childTnLst>
            <p:seq>
              <p:cTn id="193" dur="indefinite" nodeType="mainSeq">
                <p:childTnLst>
                  <p:par>
                    <p:cTn id="194" fill="hold">
                      <p:stCondLst>
                        <p:cond delay="indefinite"/>
                      </p:stCondLst>
                      <p:childTnLst>
                        <p:par>
                          <p:cTn id="195" fill="hold">
                            <p:stCondLst>
                              <p:cond delay="0"/>
                            </p:stCondLst>
                            <p:childTnLst>
                              <p:par>
                                <p:cTn id="196" nodeType="clickEffect" fill="hold" presetClass="entr" presetID="2" presetSubtype="4">
                                  <p:stCondLst>
                                    <p:cond delay="0"/>
                                  </p:stCondLst>
                                  <p:childTnLst>
                                    <p:set>
                                      <p:cBhvr>
                                        <p:cTn id="197" dur="1" fill="hold">
                                          <p:stCondLst>
                                            <p:cond delay="0"/>
                                          </p:stCondLst>
                                        </p:cTn>
                                        <p:tgtEl>
                                          <p:spTgt spid="110"/>
                                        </p:tgtEl>
                                        <p:attrNameLst>
                                          <p:attrName>style.visibility</p:attrName>
                                        </p:attrNameLst>
                                      </p:cBhvr>
                                      <p:to>
                                        <p:strVal val="visible"/>
                                      </p:to>
                                    </p:set>
                                    <p:anim calcmode="lin" valueType="num">
                                      <p:cBhvr additive="repl">
                                        <p:cTn id="198" dur="500" fill="hold"/>
                                        <p:tgtEl>
                                          <p:spTgt spid="110"/>
                                        </p:tgtEl>
                                        <p:attrNameLst>
                                          <p:attrName>ppt_x</p:attrName>
                                        </p:attrNameLst>
                                      </p:cBhvr>
                                      <p:tavLst>
                                        <p:tav tm="0">
                                          <p:val>
                                            <p:strVal val="#ppt_x"/>
                                          </p:val>
                                        </p:tav>
                                        <p:tav tm="100000">
                                          <p:val>
                                            <p:strVal val="#ppt_x"/>
                                          </p:val>
                                        </p:tav>
                                      </p:tavLst>
                                    </p:anim>
                                    <p:anim calcmode="lin" valueType="num">
                                      <p:cBhvr additive="repl">
                                        <p:cTn id="199"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asellaDiTesto 5"/>
          <p:cNvSpPr/>
          <p:nvPr/>
        </p:nvSpPr>
        <p:spPr>
          <a:xfrm>
            <a:off x="1043640" y="0"/>
            <a:ext cx="8099640" cy="60620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Ecco, te ne sei andato! Lentamente, devo lasciarti andare,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perdonarti di avermi lasciata, cambiare sentiero ai nostri amori,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farmi perdonare da te, sopravvivere a te.</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Ecco, te ne sei andato!</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Un giorno cesserò di morire con te,</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il tuo ricordo si farà leggero come un sorriso,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una tua nuova presenza dimorerà in me,</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tutto ciò che ho amato in te germinerà in me,</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 </a:t>
            </a:r>
            <a:r>
              <a:rPr b="0" i="1" lang="it-IT" sz="2800" spc="-1" strike="noStrike">
                <a:solidFill>
                  <a:srgbClr val="000000"/>
                </a:solidFill>
                <a:latin typeface="Gill Sans MT"/>
                <a:ea typeface="DejaVu Sans"/>
              </a:rPr>
              <a:t>e da te io rinascerò.</a:t>
            </a:r>
            <a:endParaRPr b="0" lang="it-IT" sz="2800" spc="-1" strike="noStrike">
              <a:solidFill>
                <a:srgbClr val="000000"/>
              </a:solidFill>
              <a:latin typeface="Arial"/>
            </a:endParaRPr>
          </a:p>
          <a:p>
            <a:pPr algn="just">
              <a:lnSpc>
                <a:spcPct val="100000"/>
              </a:lnSpc>
            </a:pPr>
            <a:r>
              <a:rPr b="0" lang="it-IT" sz="2800" spc="-1" strike="noStrike">
                <a:solidFill>
                  <a:srgbClr val="000000"/>
                </a:solidFill>
                <a:latin typeface="Gill Sans MT"/>
                <a:ea typeface="DejaVu Sans"/>
              </a:rPr>
              <a:t> </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00" dur="indefinite" restart="never" nodeType="tmRoot">
          <p:childTnLst>
            <p:seq>
              <p:cTn id="201" dur="indefinite" nodeType="mainSeq">
                <p:childTnLst>
                  <p:par>
                    <p:cTn id="202" fill="hold">
                      <p:stCondLst>
                        <p:cond delay="indefinite"/>
                      </p:stCondLst>
                      <p:childTnLst>
                        <p:par>
                          <p:cTn id="203" fill="hold">
                            <p:stCondLst>
                              <p:cond delay="0"/>
                            </p:stCondLst>
                            <p:childTnLst>
                              <p:par>
                                <p:cTn id="204" nodeType="clickEffect" fill="hold" presetClass="entr" presetID="2" presetSubtype="4">
                                  <p:stCondLst>
                                    <p:cond delay="0"/>
                                  </p:stCondLst>
                                  <p:childTnLst>
                                    <p:set>
                                      <p:cBhvr>
                                        <p:cTn id="205" dur="1" fill="hold">
                                          <p:stCondLst>
                                            <p:cond delay="0"/>
                                          </p:stCondLst>
                                        </p:cTn>
                                        <p:tgtEl>
                                          <p:spTgt spid="111"/>
                                        </p:tgtEl>
                                        <p:attrNameLst>
                                          <p:attrName>style.visibility</p:attrName>
                                        </p:attrNameLst>
                                      </p:cBhvr>
                                      <p:to>
                                        <p:strVal val="visible"/>
                                      </p:to>
                                    </p:set>
                                    <p:anim calcmode="lin" valueType="num">
                                      <p:cBhvr additive="repl">
                                        <p:cTn id="206" dur="500" fill="hold"/>
                                        <p:tgtEl>
                                          <p:spTgt spid="111"/>
                                        </p:tgtEl>
                                        <p:attrNameLst>
                                          <p:attrName>ppt_x</p:attrName>
                                        </p:attrNameLst>
                                      </p:cBhvr>
                                      <p:tavLst>
                                        <p:tav tm="0">
                                          <p:val>
                                            <p:strVal val="#ppt_x"/>
                                          </p:val>
                                        </p:tav>
                                        <p:tav tm="100000">
                                          <p:val>
                                            <p:strVal val="#ppt_x"/>
                                          </p:val>
                                        </p:tav>
                                      </p:tavLst>
                                    </p:anim>
                                    <p:anim calcmode="lin" valueType="num">
                                      <p:cBhvr additive="repl">
                                        <p:cTn id="207"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asellaDiTesto 5"/>
          <p:cNvSpPr/>
          <p:nvPr/>
        </p:nvSpPr>
        <p:spPr>
          <a:xfrm>
            <a:off x="1043640" y="116640"/>
            <a:ext cx="8099640" cy="60620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endParaRPr b="0" lang="it-IT" sz="2800" spc="-1" strike="noStrike">
              <a:solidFill>
                <a:srgbClr val="000000"/>
              </a:solidFill>
              <a:latin typeface="Arial"/>
            </a:endParaRPr>
          </a:p>
          <a:p>
            <a:pPr algn="just">
              <a:lnSpc>
                <a:spcPct val="100000"/>
              </a:lnSpc>
            </a:pPr>
            <a:r>
              <a:rPr b="0" lang="it-IT" sz="2800" spc="-1" strike="noStrike">
                <a:solidFill>
                  <a:srgbClr val="000000"/>
                </a:solidFill>
                <a:latin typeface="Gill Sans MT"/>
                <a:ea typeface="DejaVu Sans"/>
              </a:rPr>
              <a:t>A conferma di quanto affermato da questa autrice mi piace riportare un episodio del Vangelo. Dopo la morte di Gesù, Maria Maddalena, donna che aveva stabilito una profonda amicizia con il Cristo, si reca al sepolcro per compiere quei gesti che facevano parte dei riti del lutto. Trovando la tomba vuota, essa va alla ricerca del corpo di Gesù. Si imbatte nel Cristo, da lei scambiato con il giardiniere, il quale le chiede: “Donna, perché piangi?” Lei gli risponde chiedendogli  se sapesse dove avevano portato la salma di Gesù. </a:t>
            </a:r>
            <a:endParaRPr b="0" lang="it-IT" sz="2800" spc="-1" strike="noStrike">
              <a:solidFill>
                <a:srgbClr val="000000"/>
              </a:solidFill>
              <a:latin typeface="Arial"/>
            </a:endParaRPr>
          </a:p>
          <a:p>
            <a:pPr algn="just">
              <a:lnSpc>
                <a:spcPct val="100000"/>
              </a:lnSpc>
            </a:pPr>
            <a:r>
              <a:rPr b="0" lang="it-IT" sz="2800" spc="-1" strike="noStrike">
                <a:solidFill>
                  <a:srgbClr val="000000"/>
                </a:solidFill>
                <a:latin typeface="Gill Sans MT"/>
                <a:ea typeface="DejaVu Sans"/>
              </a:rPr>
              <a:t> </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08" dur="indefinite" restart="never" nodeType="tmRoot">
          <p:childTnLst>
            <p:seq>
              <p:cTn id="209" dur="indefinite" nodeType="mainSeq">
                <p:childTnLst>
                  <p:par>
                    <p:cTn id="210" fill="hold">
                      <p:stCondLst>
                        <p:cond delay="indefinite"/>
                      </p:stCondLst>
                      <p:childTnLst>
                        <p:par>
                          <p:cTn id="211" fill="hold">
                            <p:stCondLst>
                              <p:cond delay="0"/>
                            </p:stCondLst>
                            <p:childTnLst>
                              <p:par>
                                <p:cTn id="212" nodeType="clickEffect" fill="hold" presetClass="entr" presetID="2" presetSubtype="4">
                                  <p:stCondLst>
                                    <p:cond delay="0"/>
                                  </p:stCondLst>
                                  <p:childTnLst>
                                    <p:set>
                                      <p:cBhvr>
                                        <p:cTn id="213" dur="1" fill="hold">
                                          <p:stCondLst>
                                            <p:cond delay="0"/>
                                          </p:stCondLst>
                                        </p:cTn>
                                        <p:tgtEl>
                                          <p:spTgt spid="112"/>
                                        </p:tgtEl>
                                        <p:attrNameLst>
                                          <p:attrName>style.visibility</p:attrName>
                                        </p:attrNameLst>
                                      </p:cBhvr>
                                      <p:to>
                                        <p:strVal val="visible"/>
                                      </p:to>
                                    </p:set>
                                    <p:anim calcmode="lin" valueType="num">
                                      <p:cBhvr additive="repl">
                                        <p:cTn id="214" dur="500" fill="hold"/>
                                        <p:tgtEl>
                                          <p:spTgt spid="112"/>
                                        </p:tgtEl>
                                        <p:attrNameLst>
                                          <p:attrName>ppt_x</p:attrName>
                                        </p:attrNameLst>
                                      </p:cBhvr>
                                      <p:tavLst>
                                        <p:tav tm="0">
                                          <p:val>
                                            <p:strVal val="#ppt_x"/>
                                          </p:val>
                                        </p:tav>
                                        <p:tav tm="100000">
                                          <p:val>
                                            <p:strVal val="#ppt_x"/>
                                          </p:val>
                                        </p:tav>
                                      </p:tavLst>
                                    </p:anim>
                                    <p:anim calcmode="lin" valueType="num">
                                      <p:cBhvr additive="repl">
                                        <p:cTn id="215"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asellaDiTesto 5"/>
          <p:cNvSpPr/>
          <p:nvPr/>
        </p:nvSpPr>
        <p:spPr>
          <a:xfrm>
            <a:off x="1043640" y="116640"/>
            <a:ext cx="8099640" cy="60620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2800" spc="-1" strike="noStrike">
                <a:solidFill>
                  <a:srgbClr val="000000"/>
                </a:solidFill>
                <a:latin typeface="Gill Sans MT"/>
                <a:ea typeface="DejaVu Sans"/>
              </a:rPr>
              <a:t>Il Cristo si fa riconoscere dal modo con cui la chiama: “Maria!” Piena di commozione e di affetto ella risponde: “Maestro”, e si butta ai suoi piedi per abbracciarli. Ma Gesù glielo impedisce dicendole: </a:t>
            </a:r>
            <a:r>
              <a:rPr b="0" i="1" lang="it-IT" sz="2800" spc="-1" strike="noStrike">
                <a:solidFill>
                  <a:srgbClr val="000000"/>
                </a:solidFill>
                <a:latin typeface="Gill Sans MT"/>
                <a:ea typeface="DejaVu Sans"/>
              </a:rPr>
              <a:t>“Noli me tangere</a:t>
            </a:r>
            <a:r>
              <a:rPr b="0" lang="it-IT" sz="2800" spc="-1" strike="noStrike">
                <a:solidFill>
                  <a:srgbClr val="000000"/>
                </a:solidFill>
                <a:latin typeface="Gill Sans MT"/>
                <a:ea typeface="DejaVu Sans"/>
              </a:rPr>
              <a:t>, non trattenermi”. Qual è il senso di queste parole? Potremmo riassumerlo così: “Maria, è terminato il tempo della mia presenza visibile. E' giunto il momento in cui il Maestro che ti ha accompagnato su questa terra deve diventare il tuo maestro interiore. A questo maestro interiore devi ora aggrapparti. Da Lui ti verrà lo slancio che ti porterà ad annunciare agli altri quanto hai imparato attraverso l’esperienza.  </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16" dur="indefinite" restart="never" nodeType="tmRoot">
          <p:childTnLst>
            <p:seq>
              <p:cTn id="217" dur="indefinite" nodeType="mainSeq">
                <p:childTnLst>
                  <p:par>
                    <p:cTn id="218" fill="hold">
                      <p:stCondLst>
                        <p:cond delay="indefinite"/>
                      </p:stCondLst>
                      <p:childTnLst>
                        <p:par>
                          <p:cTn id="219" fill="hold">
                            <p:stCondLst>
                              <p:cond delay="0"/>
                            </p:stCondLst>
                            <p:childTnLst>
                              <p:par>
                                <p:cTn id="220" nodeType="clickEffect" fill="hold" presetClass="entr" presetID="2" presetSubtype="4">
                                  <p:stCondLst>
                                    <p:cond delay="0"/>
                                  </p:stCondLst>
                                  <p:childTnLst>
                                    <p:set>
                                      <p:cBhvr>
                                        <p:cTn id="221" dur="1" fill="hold">
                                          <p:stCondLst>
                                            <p:cond delay="0"/>
                                          </p:stCondLst>
                                        </p:cTn>
                                        <p:tgtEl>
                                          <p:spTgt spid="113"/>
                                        </p:tgtEl>
                                        <p:attrNameLst>
                                          <p:attrName>style.visibility</p:attrName>
                                        </p:attrNameLst>
                                      </p:cBhvr>
                                      <p:to>
                                        <p:strVal val="visible"/>
                                      </p:to>
                                    </p:set>
                                    <p:anim calcmode="lin" valueType="num">
                                      <p:cBhvr additive="repl">
                                        <p:cTn id="222" dur="500" fill="hold"/>
                                        <p:tgtEl>
                                          <p:spTgt spid="113"/>
                                        </p:tgtEl>
                                        <p:attrNameLst>
                                          <p:attrName>ppt_x</p:attrName>
                                        </p:attrNameLst>
                                      </p:cBhvr>
                                      <p:tavLst>
                                        <p:tav tm="0">
                                          <p:val>
                                            <p:strVal val="#ppt_x"/>
                                          </p:val>
                                        </p:tav>
                                        <p:tav tm="100000">
                                          <p:val>
                                            <p:strVal val="#ppt_x"/>
                                          </p:val>
                                        </p:tav>
                                      </p:tavLst>
                                    </p:anim>
                                    <p:anim calcmode="lin" valueType="num">
                                      <p:cBhvr additive="repl">
                                        <p:cTn id="223"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asellaDiTesto 5"/>
          <p:cNvSpPr/>
          <p:nvPr/>
        </p:nvSpPr>
        <p:spPr>
          <a:xfrm>
            <a:off x="1043640" y="116640"/>
            <a:ext cx="8099640" cy="60620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it-IT" sz="2800" spc="-1" strike="noStrike">
                <a:solidFill>
                  <a:srgbClr val="000000"/>
                </a:solidFill>
                <a:latin typeface="Gill Sans MT"/>
                <a:ea typeface="DejaVu Sans"/>
              </a:rPr>
              <a:t>Un altro esempio è costituito dal messaggio che una signora ha scritto al suo marito defunto: </a:t>
            </a:r>
            <a:endParaRPr b="0" lang="it-IT" sz="2800" spc="-1" strike="noStrike">
              <a:solidFill>
                <a:srgbClr val="000000"/>
              </a:solidFill>
              <a:latin typeface="Arial"/>
            </a:endParaRPr>
          </a:p>
          <a:p>
            <a:pPr>
              <a:lnSpc>
                <a:spcPct val="100000"/>
              </a:lnSpc>
            </a:pPr>
            <a:r>
              <a:rPr b="0" lang="it-IT" sz="2800" spc="-1" strike="noStrike">
                <a:solidFill>
                  <a:srgbClr val="000000"/>
                </a:solidFill>
                <a:latin typeface="Gill Sans MT"/>
                <a:ea typeface="DejaVu Sans"/>
              </a:rPr>
              <a:t> </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a:t>
            </a:r>
            <a:r>
              <a:rPr b="0" i="1" lang="it-IT" sz="2800" spc="-1" strike="noStrike">
                <a:solidFill>
                  <a:srgbClr val="000000"/>
                </a:solidFill>
                <a:latin typeface="Gill Sans MT"/>
                <a:ea typeface="DejaVu Sans"/>
              </a:rPr>
              <a:t>Caro Bob, la tua famiglia è tutta qui insieme per celebrare la tua vita. È trascorso un anno dalla tua morte, ma tu continui ad essere tra noi in tanti modi.</a:t>
            </a:r>
            <a:endParaRPr b="0" lang="it-IT" sz="2800" spc="-1" strike="noStrike">
              <a:solidFill>
                <a:srgbClr val="000000"/>
              </a:solidFill>
              <a:latin typeface="Arial"/>
            </a:endParaRPr>
          </a:p>
          <a:p>
            <a:pPr>
              <a:lnSpc>
                <a:spcPct val="100000"/>
              </a:lnSpc>
            </a:pPr>
            <a:r>
              <a:rPr b="0" i="1" lang="it-IT" sz="2800" spc="-1" strike="noStrike">
                <a:solidFill>
                  <a:srgbClr val="000000"/>
                </a:solidFill>
                <a:latin typeface="Gill Sans MT"/>
                <a:ea typeface="DejaVu Sans"/>
              </a:rPr>
              <a:t>Pensiamo a te e parliamo spesso di te. Dove andiamo, ci ricordiamo di essere stati lì con te. Sarebbe sciocco pretendere di non essere tristi. Eri una persona così speciale, tanto piena di vita e di gioia che aiutavi chi ti circondava ad avere una consapevolezza più intensa del piacere di vivere.</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24" dur="indefinite" restart="never" nodeType="tmRoot">
          <p:childTnLst>
            <p:seq>
              <p:cTn id="225" dur="indefinite" nodeType="mainSeq">
                <p:childTnLst>
                  <p:par>
                    <p:cTn id="226" fill="hold">
                      <p:stCondLst>
                        <p:cond delay="indefinite"/>
                      </p:stCondLst>
                      <p:childTnLst>
                        <p:par>
                          <p:cTn id="227" fill="hold">
                            <p:stCondLst>
                              <p:cond delay="0"/>
                            </p:stCondLst>
                            <p:childTnLst>
                              <p:par>
                                <p:cTn id="228" nodeType="clickEffect" fill="hold" presetClass="entr" presetID="2" presetSubtype="4">
                                  <p:stCondLst>
                                    <p:cond delay="0"/>
                                  </p:stCondLst>
                                  <p:childTnLst>
                                    <p:set>
                                      <p:cBhvr>
                                        <p:cTn id="229" dur="1" fill="hold">
                                          <p:stCondLst>
                                            <p:cond delay="0"/>
                                          </p:stCondLst>
                                        </p:cTn>
                                        <p:tgtEl>
                                          <p:spTgt spid="114"/>
                                        </p:tgtEl>
                                        <p:attrNameLst>
                                          <p:attrName>style.visibility</p:attrName>
                                        </p:attrNameLst>
                                      </p:cBhvr>
                                      <p:to>
                                        <p:strVal val="visible"/>
                                      </p:to>
                                    </p:set>
                                    <p:anim calcmode="lin" valueType="num">
                                      <p:cBhvr additive="repl">
                                        <p:cTn id="230" dur="500" fill="hold"/>
                                        <p:tgtEl>
                                          <p:spTgt spid="114"/>
                                        </p:tgtEl>
                                        <p:attrNameLst>
                                          <p:attrName>ppt_x</p:attrName>
                                        </p:attrNameLst>
                                      </p:cBhvr>
                                      <p:tavLst>
                                        <p:tav tm="0">
                                          <p:val>
                                            <p:strVal val="#ppt_x"/>
                                          </p:val>
                                        </p:tav>
                                        <p:tav tm="100000">
                                          <p:val>
                                            <p:strVal val="#ppt_x"/>
                                          </p:val>
                                        </p:tav>
                                      </p:tavLst>
                                    </p:anim>
                                    <p:anim calcmode="lin" valueType="num">
                                      <p:cBhvr additive="repl">
                                        <p:cTn id="231"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0" y="0"/>
            <a:ext cx="8933040" cy="141696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300" spc="-1" strike="noStrike">
                <a:solidFill>
                  <a:srgbClr val="572314"/>
                </a:solidFill>
                <a:latin typeface="Gill Sans MT"/>
              </a:rPr>
              <a:t>SESTA TAPPA</a:t>
            </a:r>
            <a:br>
              <a:rPr sz="4300"/>
            </a:br>
            <a:r>
              <a:rPr b="1" lang="it-IT" sz="4300" spc="-1" strike="noStrike">
                <a:solidFill>
                  <a:srgbClr val="ff0000"/>
                </a:solidFill>
                <a:latin typeface="Gill Sans MT"/>
              </a:rPr>
              <a:t>IL PERDONO RECIPROCO</a:t>
            </a:r>
            <a:endParaRPr b="0" lang="it-IT" sz="4300" spc="-1" strike="noStrike">
              <a:solidFill>
                <a:srgbClr val="000000"/>
              </a:solidFill>
              <a:latin typeface="Arial"/>
            </a:endParaRPr>
          </a:p>
        </p:txBody>
      </p:sp>
      <p:graphicFrame>
        <p:nvGraphicFramePr>
          <p:cNvPr id="1" name="Diagram1"/>
          <p:cNvGraphicFramePr/>
          <p:nvPr>
            <p:extLst>
              <p:ext uri="{D42A27DB-BD31-4B8C-83A1-F6EECF244321}">
                <p14:modId xmlns:p14="http://schemas.microsoft.com/office/powerpoint/2010/main" val="3841569406"/>
              </p:ext>
            </p:extLst>
          </p:nvPr>
        </p:nvGraphicFramePr>
        <p:xfrm>
          <a:off x="-720" y="980640"/>
          <a:ext cx="9143280" cy="5732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timing>
    <p:tnLst>
      <p:par>
        <p:cTn id="28" dur="indefinite" restart="never" nodeType="tmRoot">
          <p:childTnLst>
            <p:seq>
              <p:cTn id="29" dur="indefinite" nodeType="mainSeq">
                <p:childTnLst>
                  <p:par>
                    <p:cTn id="30" fill="hold">
                      <p:stCondLst>
                        <p:cond delay="indefinite"/>
                      </p:stCondLst>
                      <p:childTnLst>
                        <p:par>
                          <p:cTn id="31" fill="hold">
                            <p:stCondLst>
                              <p:cond delay="0"/>
                            </p:stCondLst>
                            <p:childTnLst>
                              <p:par>
                                <p:cTn id="32" nodeType="clickEffect" fill="hold" presetClass="entr" presetID="2" presetSubtype="4">
                                  <p:stCondLst>
                                    <p:cond delay="0"/>
                                  </p:stCondLst>
                                  <p:childTnLst>
                                    <p:set>
                                      <p:cBhvr>
                                        <p:cTn id="33" dur="1" fill="hold">
                                          <p:stCondLst>
                                            <p:cond delay="0"/>
                                          </p:stCondLst>
                                        </p:cTn>
                                        <p:tgtEl>
                                          <p:spTgt spid="96"/>
                                        </p:tgtEl>
                                        <p:attrNameLst>
                                          <p:attrName>style.visibility</p:attrName>
                                        </p:attrNameLst>
                                      </p:cBhvr>
                                      <p:to>
                                        <p:strVal val="visible"/>
                                      </p:to>
                                    </p:set>
                                    <p:anim calcmode="lin" valueType="num">
                                      <p:cBhvr additive="repl">
                                        <p:cTn id="34" dur="500" fill="hold"/>
                                        <p:tgtEl>
                                          <p:spTgt spid="96"/>
                                        </p:tgtEl>
                                        <p:attrNameLst>
                                          <p:attrName>ppt_x</p:attrName>
                                        </p:attrNameLst>
                                      </p:cBhvr>
                                      <p:tavLst>
                                        <p:tav tm="0">
                                          <p:val>
                                            <p:strVal val="#ppt_x"/>
                                          </p:val>
                                        </p:tav>
                                        <p:tav tm="100000">
                                          <p:val>
                                            <p:strVal val="#ppt_x"/>
                                          </p:val>
                                        </p:tav>
                                      </p:tavLst>
                                    </p:anim>
                                    <p:anim calcmode="lin" valueType="num">
                                      <p:cBhvr additive="repl">
                                        <p:cTn id="35"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asellaDiTesto 5"/>
          <p:cNvSpPr/>
          <p:nvPr/>
        </p:nvSpPr>
        <p:spPr>
          <a:xfrm>
            <a:off x="1043640" y="620640"/>
            <a:ext cx="8099640" cy="52088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i="1" lang="it-IT" sz="2800" spc="-1" strike="noStrike">
                <a:solidFill>
                  <a:srgbClr val="000000"/>
                </a:solidFill>
                <a:latin typeface="Gill Sans MT"/>
                <a:ea typeface="DejaVu Sans"/>
              </a:rPr>
              <a:t>Ci manchi molto. Ma c'è un altro sentimento che proviamo ed è di gratitudine per averti avuto nella nostra famiglia.</a:t>
            </a:r>
            <a:endParaRPr b="0" lang="it-IT" sz="2800" spc="-1" strike="noStrike">
              <a:solidFill>
                <a:srgbClr val="000000"/>
              </a:solidFill>
              <a:latin typeface="Arial"/>
            </a:endParaRPr>
          </a:p>
          <a:p>
            <a:pPr algn="just">
              <a:lnSpc>
                <a:spcPct val="100000"/>
              </a:lnSpc>
            </a:pPr>
            <a:r>
              <a:rPr b="0" i="1" lang="it-IT" sz="2800" spc="-1" strike="noStrike">
                <a:solidFill>
                  <a:srgbClr val="000000"/>
                </a:solidFill>
                <a:latin typeface="Gill Sans MT"/>
                <a:ea typeface="DejaVu Sans"/>
              </a:rPr>
              <a:t>Anche se continui a mancarci abbiamo ripreso a ridere, a fare nuove amicizie.</a:t>
            </a:r>
            <a:endParaRPr b="0" lang="it-IT" sz="2800" spc="-1" strike="noStrike">
              <a:solidFill>
                <a:srgbClr val="000000"/>
              </a:solidFill>
              <a:latin typeface="Arial"/>
            </a:endParaRPr>
          </a:p>
          <a:p>
            <a:pPr algn="just">
              <a:lnSpc>
                <a:spcPct val="100000"/>
              </a:lnSpc>
            </a:pPr>
            <a:r>
              <a:rPr b="0" i="1" lang="it-IT" sz="2800" spc="-1" strike="noStrike">
                <a:solidFill>
                  <a:srgbClr val="000000"/>
                </a:solidFill>
                <a:latin typeface="Gill Sans MT"/>
                <a:ea typeface="DejaVu Sans"/>
              </a:rPr>
              <a:t>Litighiamo fra noi e poi facciamo pace. Ogni giorno ci sono sorprese e piaceri nuovi e cerchiamo di vivere pienamente come hai fatto tu.</a:t>
            </a:r>
            <a:endParaRPr b="0" lang="it-IT" sz="2800" spc="-1" strike="noStrike">
              <a:solidFill>
                <a:srgbClr val="000000"/>
              </a:solidFill>
              <a:latin typeface="Arial"/>
            </a:endParaRPr>
          </a:p>
          <a:p>
            <a:pPr algn="just">
              <a:lnSpc>
                <a:spcPct val="100000"/>
              </a:lnSpc>
            </a:pPr>
            <a:r>
              <a:rPr b="0" i="1" lang="it-IT" sz="2800" spc="-1" strike="noStrike">
                <a:solidFill>
                  <a:srgbClr val="000000"/>
                </a:solidFill>
                <a:latin typeface="Gill Sans MT"/>
                <a:ea typeface="DejaVu Sans"/>
              </a:rPr>
              <a:t>Ti ricordiamo continuando a vivere e ad amare perché sappiamo che questo è ciò che tu vorresti più di ogni altra cosa.</a:t>
            </a: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a:p>
            <a:pPr algn="just">
              <a:lnSpc>
                <a:spcPct val="100000"/>
              </a:lnSpc>
            </a:pPr>
            <a:endParaRPr b="0" lang="it-IT"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32" dur="indefinite" restart="never" nodeType="tmRoot">
          <p:childTnLst>
            <p:seq>
              <p:cTn id="233" dur="indefinite" nodeType="mainSeq">
                <p:childTnLst>
                  <p:par>
                    <p:cTn id="234" fill="hold">
                      <p:stCondLst>
                        <p:cond delay="indefinite"/>
                      </p:stCondLst>
                      <p:childTnLst>
                        <p:par>
                          <p:cTn id="235" fill="hold">
                            <p:stCondLst>
                              <p:cond delay="0"/>
                            </p:stCondLst>
                            <p:childTnLst>
                              <p:par>
                                <p:cTn id="236" nodeType="clickEffect" fill="hold" presetClass="entr" presetID="2" presetSubtype="4">
                                  <p:stCondLst>
                                    <p:cond delay="0"/>
                                  </p:stCondLst>
                                  <p:childTnLst>
                                    <p:set>
                                      <p:cBhvr>
                                        <p:cTn id="237" dur="1" fill="hold">
                                          <p:stCondLst>
                                            <p:cond delay="0"/>
                                          </p:stCondLst>
                                        </p:cTn>
                                        <p:tgtEl>
                                          <p:spTgt spid="115"/>
                                        </p:tgtEl>
                                        <p:attrNameLst>
                                          <p:attrName>style.visibility</p:attrName>
                                        </p:attrNameLst>
                                      </p:cBhvr>
                                      <p:to>
                                        <p:strVal val="visible"/>
                                      </p:to>
                                    </p:set>
                                    <p:anim calcmode="lin" valueType="num">
                                      <p:cBhvr additive="repl">
                                        <p:cTn id="238" dur="500" fill="hold"/>
                                        <p:tgtEl>
                                          <p:spTgt spid="115"/>
                                        </p:tgtEl>
                                        <p:attrNameLst>
                                          <p:attrName>ppt_x</p:attrName>
                                        </p:attrNameLst>
                                      </p:cBhvr>
                                      <p:tavLst>
                                        <p:tav tm="0">
                                          <p:val>
                                            <p:strVal val="#ppt_x"/>
                                          </p:val>
                                        </p:tav>
                                        <p:tav tm="100000">
                                          <p:val>
                                            <p:strVal val="#ppt_x"/>
                                          </p:val>
                                        </p:tav>
                                      </p:tavLst>
                                    </p:anim>
                                    <p:anim calcmode="lin" valueType="num">
                                      <p:cBhvr additive="repl">
                                        <p:cTn id="23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asellaDiTesto 5"/>
          <p:cNvSpPr/>
          <p:nvPr/>
        </p:nvSpPr>
        <p:spPr>
          <a:xfrm>
            <a:off x="1043640" y="620640"/>
            <a:ext cx="8099640" cy="398916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i="1" lang="it-IT" sz="3200" spc="-1" strike="noStrike">
                <a:solidFill>
                  <a:srgbClr val="000000"/>
                </a:solidFill>
                <a:latin typeface="Gill Sans MT"/>
                <a:ea typeface="DejaVu Sans"/>
              </a:rPr>
              <a:t>Le tue figlie hanno assimilato i messaggi più importanti che hai trasmesso loro: di avere fiducia negli altri, di essere curiose e di restare aperte al prossimo.</a:t>
            </a:r>
            <a:endParaRPr b="0" lang="it-IT" sz="3200" spc="-1" strike="noStrike">
              <a:solidFill>
                <a:srgbClr val="000000"/>
              </a:solidFill>
              <a:latin typeface="Arial"/>
            </a:endParaRPr>
          </a:p>
          <a:p>
            <a:pPr algn="just">
              <a:lnSpc>
                <a:spcPct val="100000"/>
              </a:lnSpc>
            </a:pPr>
            <a:r>
              <a:rPr b="0" i="1" lang="it-IT" sz="3200" spc="-1" strike="noStrike">
                <a:solidFill>
                  <a:srgbClr val="000000"/>
                </a:solidFill>
                <a:latin typeface="Gill Sans MT"/>
                <a:ea typeface="DejaVu Sans"/>
              </a:rPr>
              <a:t>Tutte le cose belle che hai fatto per noi ti mantengono vivo nel mondo”.</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40" dur="indefinite" restart="never" nodeType="tmRoot">
          <p:childTnLst>
            <p:seq>
              <p:cTn id="241" dur="indefinite" nodeType="mainSeq">
                <p:childTnLst>
                  <p:par>
                    <p:cTn id="242" fill="hold">
                      <p:stCondLst>
                        <p:cond delay="indefinite"/>
                      </p:stCondLst>
                      <p:childTnLst>
                        <p:par>
                          <p:cTn id="243" fill="hold">
                            <p:stCondLst>
                              <p:cond delay="0"/>
                            </p:stCondLst>
                            <p:childTnLst>
                              <p:par>
                                <p:cTn id="244" nodeType="clickEffect" fill="hold" presetClass="entr" presetID="2" presetSubtype="4">
                                  <p:stCondLst>
                                    <p:cond delay="0"/>
                                  </p:stCondLst>
                                  <p:childTnLst>
                                    <p:set>
                                      <p:cBhvr>
                                        <p:cTn id="245" dur="1" fill="hold">
                                          <p:stCondLst>
                                            <p:cond delay="0"/>
                                          </p:stCondLst>
                                        </p:cTn>
                                        <p:tgtEl>
                                          <p:spTgt spid="116"/>
                                        </p:tgtEl>
                                        <p:attrNameLst>
                                          <p:attrName>style.visibility</p:attrName>
                                        </p:attrNameLst>
                                      </p:cBhvr>
                                      <p:to>
                                        <p:strVal val="visible"/>
                                      </p:to>
                                    </p:set>
                                    <p:anim calcmode="lin" valueType="num">
                                      <p:cBhvr additive="repl">
                                        <p:cTn id="246" dur="500" fill="hold"/>
                                        <p:tgtEl>
                                          <p:spTgt spid="116"/>
                                        </p:tgtEl>
                                        <p:attrNameLst>
                                          <p:attrName>ppt_x</p:attrName>
                                        </p:attrNameLst>
                                      </p:cBhvr>
                                      <p:tavLst>
                                        <p:tav tm="0">
                                          <p:val>
                                            <p:strVal val="#ppt_x"/>
                                          </p:val>
                                        </p:tav>
                                        <p:tav tm="100000">
                                          <p:val>
                                            <p:strVal val="#ppt_x"/>
                                          </p:val>
                                        </p:tav>
                                      </p:tavLst>
                                    </p:anim>
                                    <p:anim calcmode="lin" valueType="num">
                                      <p:cBhvr additive="repl">
                                        <p:cTn id="247"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0" y="0"/>
            <a:ext cx="9143280" cy="1416960"/>
          </a:xfrm>
          <a:prstGeom prst="rect">
            <a:avLst/>
          </a:prstGeom>
          <a:noFill/>
          <a:ln w="0">
            <a:noFill/>
          </a:ln>
        </p:spPr>
        <p:txBody>
          <a:bodyPr lIns="90000" rIns="90000" tIns="45000" bIns="45000" anchor="ctr">
            <a:normAutofit fontScale="50000"/>
          </a:bodyPr>
          <a:p>
            <a:pPr indent="0" algn="ctr">
              <a:lnSpc>
                <a:spcPct val="100000"/>
              </a:lnSpc>
              <a:buNone/>
              <a:tabLst>
                <a:tab algn="l" pos="0"/>
              </a:tabLst>
            </a:pPr>
            <a:br>
              <a:rPr sz="4300"/>
            </a:br>
            <a:r>
              <a:rPr b="0" lang="it-IT" sz="4300" spc="-1" strike="noStrike">
                <a:solidFill>
                  <a:srgbClr val="572314"/>
                </a:solidFill>
                <a:latin typeface="Gill Sans MT"/>
              </a:rPr>
              <a:t>OTTAVA TAPPA</a:t>
            </a:r>
            <a:br>
              <a:rPr sz="4300"/>
            </a:br>
            <a:r>
              <a:rPr b="1" lang="it-IT" sz="4300" spc="-1" strike="noStrike">
                <a:solidFill>
                  <a:srgbClr val="ff0000"/>
                </a:solidFill>
                <a:latin typeface="Gill Sans MT"/>
              </a:rPr>
              <a:t>CELEBRAZIONE </a:t>
            </a:r>
            <a:br>
              <a:rPr sz="4300"/>
            </a:br>
            <a:r>
              <a:rPr b="1" lang="it-IT" sz="4300" spc="-1" strike="noStrike">
                <a:solidFill>
                  <a:srgbClr val="ff0000"/>
                </a:solidFill>
                <a:latin typeface="Gill Sans MT"/>
              </a:rPr>
              <a:t>DELLA FINE DEL LUTTO</a:t>
            </a:r>
            <a:endParaRPr b="0" lang="it-IT" sz="4300" spc="-1" strike="noStrike">
              <a:solidFill>
                <a:srgbClr val="000000"/>
              </a:solidFill>
              <a:latin typeface="Arial"/>
            </a:endParaRPr>
          </a:p>
        </p:txBody>
      </p:sp>
      <p:sp>
        <p:nvSpPr>
          <p:cNvPr id="118" name="CasellaDiTesto 5"/>
          <p:cNvSpPr/>
          <p:nvPr/>
        </p:nvSpPr>
        <p:spPr>
          <a:xfrm>
            <a:off x="1043640" y="1556640"/>
            <a:ext cx="8099640" cy="526896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i="1" lang="it-IT" sz="3200" spc="-1" strike="noStrike">
                <a:solidFill>
                  <a:srgbClr val="000000"/>
                </a:solidFill>
                <a:latin typeface="Gill Sans MT"/>
                <a:ea typeface="DejaVu Sans"/>
              </a:rPr>
              <a:t>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Quando possiamo pensare che il lutto sia terminato? In passato la fine del lutto era evidenziata con il cambio di colore dei vestiti o con un qualunque cerimoniale. Oggi è più difficile rendersene conto, perché non vi sono più segni esteriori o un codice sociale cui fare riferimento.</a:t>
            </a:r>
            <a:endParaRPr b="0" lang="it-IT" sz="32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48" dur="indefinite" restart="never" nodeType="tmRoot">
          <p:childTnLst>
            <p:seq>
              <p:cTn id="249" dur="indefinite" nodeType="mainSeq">
                <p:childTnLst>
                  <p:par>
                    <p:cTn id="250" fill="hold">
                      <p:stCondLst>
                        <p:cond delay="indefinite"/>
                      </p:stCondLst>
                      <p:childTnLst>
                        <p:par>
                          <p:cTn id="251" fill="hold">
                            <p:stCondLst>
                              <p:cond delay="0"/>
                            </p:stCondLst>
                            <p:childTnLst>
                              <p:par>
                                <p:cTn id="252" nodeType="clickEffect" fill="hold" presetClass="entr" presetID="2" presetSubtype="4">
                                  <p:stCondLst>
                                    <p:cond delay="0"/>
                                  </p:stCondLst>
                                  <p:childTnLst>
                                    <p:set>
                                      <p:cBhvr>
                                        <p:cTn id="253" dur="1" fill="hold">
                                          <p:stCondLst>
                                            <p:cond delay="0"/>
                                          </p:stCondLst>
                                        </p:cTn>
                                        <p:tgtEl>
                                          <p:spTgt spid="117"/>
                                        </p:tgtEl>
                                        <p:attrNameLst>
                                          <p:attrName>style.visibility</p:attrName>
                                        </p:attrNameLst>
                                      </p:cBhvr>
                                      <p:to>
                                        <p:strVal val="visible"/>
                                      </p:to>
                                    </p:set>
                                    <p:anim calcmode="lin" valueType="num">
                                      <p:cBhvr additive="repl">
                                        <p:cTn id="254" dur="500" fill="hold"/>
                                        <p:tgtEl>
                                          <p:spTgt spid="117"/>
                                        </p:tgtEl>
                                        <p:attrNameLst>
                                          <p:attrName>ppt_x</p:attrName>
                                        </p:attrNameLst>
                                      </p:cBhvr>
                                      <p:tavLst>
                                        <p:tav tm="0">
                                          <p:val>
                                            <p:strVal val="#ppt_x"/>
                                          </p:val>
                                        </p:tav>
                                        <p:tav tm="100000">
                                          <p:val>
                                            <p:strVal val="#ppt_x"/>
                                          </p:val>
                                        </p:tav>
                                      </p:tavLst>
                                    </p:anim>
                                    <p:anim calcmode="lin" valueType="num">
                                      <p:cBhvr additive="repl">
                                        <p:cTn id="255"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256" fill="hold">
                      <p:stCondLst>
                        <p:cond delay="indefinite"/>
                      </p:stCondLst>
                      <p:childTnLst>
                        <p:par>
                          <p:cTn id="257" fill="hold">
                            <p:stCondLst>
                              <p:cond delay="0"/>
                            </p:stCondLst>
                            <p:childTnLst>
                              <p:par>
                                <p:cTn id="258" nodeType="clickEffect" fill="hold" presetClass="entr" presetID="2" presetSubtype="4">
                                  <p:stCondLst>
                                    <p:cond delay="0"/>
                                  </p:stCondLst>
                                  <p:childTnLst>
                                    <p:set>
                                      <p:cBhvr>
                                        <p:cTn id="259" dur="1" fill="hold">
                                          <p:stCondLst>
                                            <p:cond delay="0"/>
                                          </p:stCondLst>
                                        </p:cTn>
                                        <p:tgtEl>
                                          <p:spTgt spid="118">
                                            <p:txEl>
                                              <p:pRg st="3" end="3"/>
                                            </p:txEl>
                                          </p:spTgt>
                                        </p:tgtEl>
                                        <p:attrNameLst>
                                          <p:attrName>style.visibility</p:attrName>
                                        </p:attrNameLst>
                                      </p:cBhvr>
                                      <p:to>
                                        <p:strVal val="visible"/>
                                      </p:to>
                                    </p:set>
                                    <p:anim calcmode="lin" valueType="num">
                                      <p:cBhvr additive="repl">
                                        <p:cTn id="260" dur="500" fill="hold"/>
                                        <p:tgtEl>
                                          <p:spTgt spid="118">
                                            <p:txEl>
                                              <p:pRg st="3" end="3"/>
                                            </p:txEl>
                                          </p:spTgt>
                                        </p:tgtEl>
                                        <p:attrNameLst>
                                          <p:attrName>ppt_x</p:attrName>
                                        </p:attrNameLst>
                                      </p:cBhvr>
                                      <p:tavLst>
                                        <p:tav tm="0">
                                          <p:val>
                                            <p:strVal val="#ppt_x"/>
                                          </p:val>
                                        </p:tav>
                                        <p:tav tm="100000">
                                          <p:val>
                                            <p:strVal val="#ppt_x"/>
                                          </p:val>
                                        </p:tav>
                                      </p:tavLst>
                                    </p:anim>
                                    <p:anim calcmode="lin" valueType="num">
                                      <p:cBhvr additive="repl">
                                        <p:cTn id="261" dur="500" fill="hold"/>
                                        <p:tgtEl>
                                          <p:spTgt spid="1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nodeType="clickEffect" fill="hold" presetClass="entr" presetID="2" presetSubtype="4">
                                  <p:stCondLst>
                                    <p:cond delay="0"/>
                                  </p:stCondLst>
                                  <p:childTnLst>
                                    <p:set>
                                      <p:cBhvr>
                                        <p:cTn id="265" dur="1" fill="hold">
                                          <p:stCondLst>
                                            <p:cond delay="0"/>
                                          </p:stCondLst>
                                        </p:cTn>
                                        <p:tgtEl>
                                          <p:spTgt spid="118">
                                            <p:txEl>
                                              <p:pRg st="4" end="4"/>
                                            </p:txEl>
                                          </p:spTgt>
                                        </p:tgtEl>
                                        <p:attrNameLst>
                                          <p:attrName>style.visibility</p:attrName>
                                        </p:attrNameLst>
                                      </p:cBhvr>
                                      <p:to>
                                        <p:strVal val="visible"/>
                                      </p:to>
                                    </p:set>
                                    <p:anim calcmode="lin" valueType="num">
                                      <p:cBhvr additive="repl">
                                        <p:cTn id="266"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additive="repl">
                                        <p:cTn id="267" dur="500" fill="hold"/>
                                        <p:tgtEl>
                                          <p:spTgt spid="1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asellaDiTesto 5"/>
          <p:cNvSpPr/>
          <p:nvPr/>
        </p:nvSpPr>
        <p:spPr>
          <a:xfrm>
            <a:off x="1043640" y="0"/>
            <a:ext cx="8099640" cy="62438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i="1" lang="it-IT" sz="3200" spc="-1" strike="noStrike">
                <a:solidFill>
                  <a:srgbClr val="000000"/>
                </a:solidFill>
                <a:latin typeface="Gill Sans MT"/>
                <a:ea typeface="DejaVu Sans"/>
              </a:rPr>
              <a:t> </a:t>
            </a:r>
            <a:r>
              <a:rPr b="0" lang="it-IT" sz="3200" spc="-1" strike="noStrike">
                <a:solidFill>
                  <a:srgbClr val="000000"/>
                </a:solidFill>
                <a:latin typeface="Gill Sans MT"/>
                <a:ea typeface="DejaVu Sans"/>
              </a:rPr>
              <a:t>In alcuni «gruppi di lutto», chi li dirige rimedia a questa incertezza: dopo il rito dell'eredità annuncia pubblicamente che il lutto è terminato.</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Questo annuncio ufficiale ricolma di gioia le persone. Liberate da un gran peso, esperimentano un profondo senso di pace e di armonia interiore. Le angosce, le sofferenze e gli stati depressivi svaniscono. Succede perfino che alcuni piangano di gioia.</a:t>
            </a:r>
            <a:endParaRPr b="0" lang="it-IT" sz="32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68" dur="indefinite" restart="never" nodeType="tmRoot">
          <p:childTnLst>
            <p:seq>
              <p:cTn id="269" dur="indefinite" nodeType="mainSeq">
                <p:childTnLst>
                  <p:par>
                    <p:cTn id="270" fill="hold">
                      <p:stCondLst>
                        <p:cond delay="indefinite"/>
                      </p:stCondLst>
                      <p:childTnLst>
                        <p:par>
                          <p:cTn id="271" fill="hold">
                            <p:stCondLst>
                              <p:cond delay="0"/>
                            </p:stCondLst>
                            <p:childTnLst>
                              <p:par>
                                <p:cTn id="272" nodeType="clickEffect" fill="hold" presetClass="entr" presetID="14" presetSubtype="10">
                                  <p:stCondLst>
                                    <p:cond delay="0"/>
                                  </p:stCondLst>
                                  <p:childTnLst>
                                    <p:set>
                                      <p:cBhvr>
                                        <p:cTn id="273" dur="1" fill="hold">
                                          <p:stCondLst>
                                            <p:cond delay="0"/>
                                          </p:stCondLst>
                                        </p:cTn>
                                        <p:tgtEl>
                                          <p:spTgt spid="119">
                                            <p:txEl>
                                              <p:pRg st="0" end="0"/>
                                            </p:txEl>
                                          </p:spTgt>
                                        </p:tgtEl>
                                        <p:attrNameLst>
                                          <p:attrName>style.visibility</p:attrName>
                                        </p:attrNameLst>
                                      </p:cBhvr>
                                      <p:to>
                                        <p:strVal val="visible"/>
                                      </p:to>
                                    </p:set>
                                    <p:animEffect filter="randombar(horizontal)" transition="in">
                                      <p:cBhvr additive="repl">
                                        <p:cTn id="274" dur="500"/>
                                        <p:tgtEl>
                                          <p:spTgt spid="119">
                                            <p:txEl>
                                              <p:pRg st="0" end="0"/>
                                            </p:txEl>
                                          </p:spTgt>
                                        </p:tgtEl>
                                      </p:cBhvr>
                                    </p:animEffect>
                                  </p:childTnLst>
                                </p:cTn>
                              </p:par>
                            </p:childTnLst>
                          </p:cTn>
                        </p:par>
                      </p:childTnLst>
                    </p:cTn>
                  </p:par>
                  <p:par>
                    <p:cTn id="275" fill="hold">
                      <p:stCondLst>
                        <p:cond delay="indefinite"/>
                      </p:stCondLst>
                      <p:childTnLst>
                        <p:par>
                          <p:cTn id="276" fill="hold">
                            <p:stCondLst>
                              <p:cond delay="0"/>
                            </p:stCondLst>
                            <p:childTnLst>
                              <p:par>
                                <p:cTn id="277" nodeType="clickEffect" fill="hold" presetClass="entr" presetID="14" presetSubtype="10">
                                  <p:stCondLst>
                                    <p:cond delay="0"/>
                                  </p:stCondLst>
                                  <p:childTnLst>
                                    <p:set>
                                      <p:cBhvr>
                                        <p:cTn id="278" dur="1" fill="hold">
                                          <p:stCondLst>
                                            <p:cond delay="0"/>
                                          </p:stCondLst>
                                        </p:cTn>
                                        <p:tgtEl>
                                          <p:spTgt spid="119">
                                            <p:txEl>
                                              <p:pRg st="1" end="1"/>
                                            </p:txEl>
                                          </p:spTgt>
                                        </p:tgtEl>
                                        <p:attrNameLst>
                                          <p:attrName>style.visibility</p:attrName>
                                        </p:attrNameLst>
                                      </p:cBhvr>
                                      <p:to>
                                        <p:strVal val="visible"/>
                                      </p:to>
                                    </p:set>
                                    <p:animEffect filter="randombar(horizontal)" transition="in">
                                      <p:cBhvr additive="repl">
                                        <p:cTn id="279" dur="500"/>
                                        <p:tgtEl>
                                          <p:spTgt spid="119">
                                            <p:txEl>
                                              <p:pRg st="1" end="1"/>
                                            </p:txEl>
                                          </p:spTgt>
                                        </p:tgtEl>
                                      </p:cBhvr>
                                    </p:animEffect>
                                  </p:childTnLst>
                                </p:cTn>
                              </p:par>
                            </p:childTnLst>
                          </p:cTn>
                        </p:par>
                      </p:childTnLst>
                    </p:cTn>
                  </p:par>
                  <p:par>
                    <p:cTn id="280" fill="hold">
                      <p:stCondLst>
                        <p:cond delay="indefinite"/>
                      </p:stCondLst>
                      <p:childTnLst>
                        <p:par>
                          <p:cTn id="281" fill="hold">
                            <p:stCondLst>
                              <p:cond delay="0"/>
                            </p:stCondLst>
                            <p:childTnLst>
                              <p:par>
                                <p:cTn id="282" nodeType="clickEffect" fill="hold" presetClass="entr" presetID="14" presetSubtype="10">
                                  <p:stCondLst>
                                    <p:cond delay="0"/>
                                  </p:stCondLst>
                                  <p:childTnLst>
                                    <p:set>
                                      <p:cBhvr>
                                        <p:cTn id="283" dur="1" fill="hold">
                                          <p:stCondLst>
                                            <p:cond delay="0"/>
                                          </p:stCondLst>
                                        </p:cTn>
                                        <p:tgtEl>
                                          <p:spTgt spid="119">
                                            <p:txEl>
                                              <p:pRg st="3" end="3"/>
                                            </p:txEl>
                                          </p:spTgt>
                                        </p:tgtEl>
                                        <p:attrNameLst>
                                          <p:attrName>style.visibility</p:attrName>
                                        </p:attrNameLst>
                                      </p:cBhvr>
                                      <p:to>
                                        <p:strVal val="visible"/>
                                      </p:to>
                                    </p:set>
                                    <p:animEffect filter="randombar(horizontal)" transition="in">
                                      <p:cBhvr additive="repl">
                                        <p:cTn id="284" dur="500"/>
                                        <p:tgtEl>
                                          <p:spTgt spid="119">
                                            <p:txEl>
                                              <p:pRg st="3" end="3"/>
                                            </p:txEl>
                                          </p:spTgt>
                                        </p:tgtEl>
                                      </p:cBhvr>
                                    </p:animEffect>
                                  </p:childTnLst>
                                </p:cTn>
                              </p:par>
                            </p:childTnLst>
                          </p:cTn>
                        </p:par>
                      </p:childTnLst>
                    </p:cTn>
                  </p:par>
                  <p:par>
                    <p:cTn id="285" fill="hold">
                      <p:stCondLst>
                        <p:cond delay="indefinite"/>
                      </p:stCondLst>
                      <p:childTnLst>
                        <p:par>
                          <p:cTn id="286" fill="hold">
                            <p:stCondLst>
                              <p:cond delay="0"/>
                            </p:stCondLst>
                            <p:childTnLst>
                              <p:par>
                                <p:cTn id="287" nodeType="clickEffect" fill="hold" presetClass="entr" presetID="14" presetSubtype="10">
                                  <p:stCondLst>
                                    <p:cond delay="0"/>
                                  </p:stCondLst>
                                  <p:childTnLst>
                                    <p:set>
                                      <p:cBhvr>
                                        <p:cTn id="288" dur="1" fill="hold">
                                          <p:stCondLst>
                                            <p:cond delay="0"/>
                                          </p:stCondLst>
                                        </p:cTn>
                                        <p:tgtEl>
                                          <p:spTgt spid="119">
                                            <p:txEl>
                                              <p:pRg st="4" end="4"/>
                                            </p:txEl>
                                          </p:spTgt>
                                        </p:tgtEl>
                                        <p:attrNameLst>
                                          <p:attrName>style.visibility</p:attrName>
                                        </p:attrNameLst>
                                      </p:cBhvr>
                                      <p:to>
                                        <p:strVal val="visible"/>
                                      </p:to>
                                    </p:set>
                                    <p:animEffect filter="randombar(horizontal)" transition="in">
                                      <p:cBhvr additive="repl">
                                        <p:cTn id="289" dur="500"/>
                                        <p:tgtEl>
                                          <p:spTgt spid="119">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asellaDiTesto 5"/>
          <p:cNvSpPr/>
          <p:nvPr/>
        </p:nvSpPr>
        <p:spPr>
          <a:xfrm>
            <a:off x="1043640" y="1052640"/>
            <a:ext cx="8099640" cy="38066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3200" spc="-1" strike="noStrike">
                <a:solidFill>
                  <a:srgbClr val="000000"/>
                </a:solidFill>
                <a:latin typeface="Gill Sans MT"/>
                <a:ea typeface="DejaVu Sans"/>
              </a:rPr>
              <a:t>È raccomandabile che questa celebrazione sia completata da congratulazioni espresse alla persona «liberata» o da una preghiera di ringraziamento e da un brindisi alla sua nuova vita.</a:t>
            </a:r>
            <a:endParaRPr b="0" lang="it-IT" sz="3200" spc="-1" strike="noStrike">
              <a:solidFill>
                <a:srgbClr val="000000"/>
              </a:solidFill>
              <a:latin typeface="Arial"/>
            </a:endParaRPr>
          </a:p>
          <a:p>
            <a:pPr algn="just">
              <a:lnSpc>
                <a:spcPct val="100000"/>
              </a:lnSpc>
            </a:pPr>
            <a:endParaRPr b="0" lang="it-IT" sz="30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90" dur="indefinite" restart="never" nodeType="tmRoot">
          <p:childTnLst>
            <p:seq>
              <p:cTn id="291" dur="indefinite" nodeType="mainSeq">
                <p:childTnLst>
                  <p:par>
                    <p:cTn id="292" fill="hold">
                      <p:stCondLst>
                        <p:cond delay="indefinite"/>
                      </p:stCondLst>
                      <p:childTnLst>
                        <p:par>
                          <p:cTn id="293" fill="hold">
                            <p:stCondLst>
                              <p:cond delay="0"/>
                            </p:stCondLst>
                            <p:childTnLst>
                              <p:par>
                                <p:cTn id="294" nodeType="clickEffect" fill="hold" presetClass="entr" presetID="2" presetSubtype="4">
                                  <p:stCondLst>
                                    <p:cond delay="0"/>
                                  </p:stCondLst>
                                  <p:childTnLst>
                                    <p:set>
                                      <p:cBhvr>
                                        <p:cTn id="295" dur="1" fill="hold">
                                          <p:stCondLst>
                                            <p:cond delay="0"/>
                                          </p:stCondLst>
                                        </p:cTn>
                                        <p:tgtEl>
                                          <p:spTgt spid="120"/>
                                        </p:tgtEl>
                                        <p:attrNameLst>
                                          <p:attrName>style.visibility</p:attrName>
                                        </p:attrNameLst>
                                      </p:cBhvr>
                                      <p:to>
                                        <p:strVal val="visible"/>
                                      </p:to>
                                    </p:set>
                                    <p:anim calcmode="lin" valueType="num">
                                      <p:cBhvr additive="repl">
                                        <p:cTn id="296" dur="500" fill="hold"/>
                                        <p:tgtEl>
                                          <p:spTgt spid="120"/>
                                        </p:tgtEl>
                                        <p:attrNameLst>
                                          <p:attrName>ppt_x</p:attrName>
                                        </p:attrNameLst>
                                      </p:cBhvr>
                                      <p:tavLst>
                                        <p:tav tm="0">
                                          <p:val>
                                            <p:strVal val="#ppt_x"/>
                                          </p:val>
                                        </p:tav>
                                        <p:tav tm="100000">
                                          <p:val>
                                            <p:strVal val="#ppt_x"/>
                                          </p:val>
                                        </p:tav>
                                      </p:tavLst>
                                    </p:anim>
                                    <p:anim calcmode="lin" valueType="num">
                                      <p:cBhvr additive="repl">
                                        <p:cTn id="297"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asellaDiTesto 5"/>
          <p:cNvSpPr/>
          <p:nvPr/>
        </p:nvSpPr>
        <p:spPr>
          <a:xfrm>
            <a:off x="1187640" y="692640"/>
            <a:ext cx="8099640" cy="62744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3200" spc="-1" strike="noStrike">
                <a:solidFill>
                  <a:srgbClr val="000000"/>
                </a:solidFill>
                <a:latin typeface="Gill Sans MT"/>
                <a:ea typeface="DejaVu Sans"/>
              </a:rPr>
              <a:t>“</a:t>
            </a:r>
            <a:r>
              <a:rPr b="0" lang="it-IT" sz="3200" spc="-1" strike="noStrike">
                <a:solidFill>
                  <a:srgbClr val="000000"/>
                </a:solidFill>
                <a:latin typeface="Gill Sans MT"/>
                <a:ea typeface="DejaVu Sans"/>
              </a:rPr>
              <a:t>Non c’è nulla che possa sostituire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l’assenza di una persona a noi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cara. Non c’è alcun tentativo da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fare: bisogna semplicemente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tener duro e sopportare.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Ciò può sembrare a prima vista molto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difficile, ma è al tempo stesso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una grande consolazione, perché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finchè il vuoto resta aperto, si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rimane legati l’uno all’altro,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per suo mezzo. </a:t>
            </a:r>
            <a:endParaRPr b="0" lang="it-IT" sz="32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98" dur="indefinite" restart="never" nodeType="tmRoot">
          <p:childTnLst>
            <p:seq>
              <p:cTn id="299" dur="indefinite" nodeType="mainSeq">
                <p:childTnLst>
                  <p:par>
                    <p:cTn id="300" fill="hold">
                      <p:stCondLst>
                        <p:cond delay="indefinite"/>
                      </p:stCondLst>
                      <p:childTnLst>
                        <p:par>
                          <p:cTn id="301" fill="hold">
                            <p:stCondLst>
                              <p:cond delay="0"/>
                            </p:stCondLst>
                            <p:childTnLst>
                              <p:par>
                                <p:cTn id="302" nodeType="clickEffect" fill="hold" presetClass="entr" presetID="2" presetSubtype="4">
                                  <p:stCondLst>
                                    <p:cond delay="0"/>
                                  </p:stCondLst>
                                  <p:childTnLst>
                                    <p:set>
                                      <p:cBhvr>
                                        <p:cTn id="303" dur="1" fill="hold">
                                          <p:stCondLst>
                                            <p:cond delay="0"/>
                                          </p:stCondLst>
                                        </p:cTn>
                                        <p:tgtEl>
                                          <p:spTgt spid="121"/>
                                        </p:tgtEl>
                                        <p:attrNameLst>
                                          <p:attrName>style.visibility</p:attrName>
                                        </p:attrNameLst>
                                      </p:cBhvr>
                                      <p:to>
                                        <p:strVal val="visible"/>
                                      </p:to>
                                    </p:set>
                                    <p:anim calcmode="lin" valueType="num">
                                      <p:cBhvr additive="repl">
                                        <p:cTn id="304" dur="500" fill="hold"/>
                                        <p:tgtEl>
                                          <p:spTgt spid="121"/>
                                        </p:tgtEl>
                                        <p:attrNameLst>
                                          <p:attrName>ppt_x</p:attrName>
                                        </p:attrNameLst>
                                      </p:cBhvr>
                                      <p:tavLst>
                                        <p:tav tm="0">
                                          <p:val>
                                            <p:strVal val="#ppt_x"/>
                                          </p:val>
                                        </p:tav>
                                        <p:tav tm="100000">
                                          <p:val>
                                            <p:strVal val="#ppt_x"/>
                                          </p:val>
                                        </p:tav>
                                      </p:tavLst>
                                    </p:anim>
                                    <p:anim calcmode="lin" valueType="num">
                                      <p:cBhvr additive="repl">
                                        <p:cTn id="305"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asellaDiTesto 5"/>
          <p:cNvSpPr/>
          <p:nvPr/>
        </p:nvSpPr>
        <p:spPr>
          <a:xfrm>
            <a:off x="1187640" y="692640"/>
            <a:ext cx="8099640" cy="45378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it-IT" sz="3200" spc="-1" strike="noStrike">
                <a:solidFill>
                  <a:srgbClr val="000000"/>
                </a:solidFill>
                <a:latin typeface="Gill Sans MT"/>
                <a:ea typeface="DejaVu Sans"/>
              </a:rPr>
              <a:t>E’ falso dire che Dio riempie il vuoto.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Egli non lo riempie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affatto ma lo tiene espressamente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aperto, aiutandoci in tal modo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a conservare la nostra antica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reciproca comunione,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sia pure nel dolore.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endParaRPr b="0" lang="it-IT" sz="32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06" dur="indefinite" restart="never" nodeType="tmRoot">
          <p:childTnLst>
            <p:seq>
              <p:cTn id="307" dur="indefinite" nodeType="mainSeq">
                <p:childTnLst>
                  <p:par>
                    <p:cTn id="308" fill="hold">
                      <p:stCondLst>
                        <p:cond delay="indefinite"/>
                      </p:stCondLst>
                      <p:childTnLst>
                        <p:par>
                          <p:cTn id="309" fill="hold">
                            <p:stCondLst>
                              <p:cond delay="0"/>
                            </p:stCondLst>
                            <p:childTnLst>
                              <p:par>
                                <p:cTn id="310" nodeType="clickEffect" fill="hold" presetClass="entr" presetID="2" presetSubtype="4">
                                  <p:stCondLst>
                                    <p:cond delay="0"/>
                                  </p:stCondLst>
                                  <p:childTnLst>
                                    <p:set>
                                      <p:cBhvr>
                                        <p:cTn id="311" dur="1" fill="hold">
                                          <p:stCondLst>
                                            <p:cond delay="0"/>
                                          </p:stCondLst>
                                        </p:cTn>
                                        <p:tgtEl>
                                          <p:spTgt spid="122"/>
                                        </p:tgtEl>
                                        <p:attrNameLst>
                                          <p:attrName>style.visibility</p:attrName>
                                        </p:attrNameLst>
                                      </p:cBhvr>
                                      <p:to>
                                        <p:strVal val="visible"/>
                                      </p:to>
                                    </p:set>
                                    <p:anim calcmode="lin" valueType="num">
                                      <p:cBhvr additive="repl">
                                        <p:cTn id="312" dur="500" fill="hold"/>
                                        <p:tgtEl>
                                          <p:spTgt spid="122"/>
                                        </p:tgtEl>
                                        <p:attrNameLst>
                                          <p:attrName>ppt_x</p:attrName>
                                        </p:attrNameLst>
                                      </p:cBhvr>
                                      <p:tavLst>
                                        <p:tav tm="0">
                                          <p:val>
                                            <p:strVal val="#ppt_x"/>
                                          </p:val>
                                        </p:tav>
                                        <p:tav tm="100000">
                                          <p:val>
                                            <p:strVal val="#ppt_x"/>
                                          </p:val>
                                        </p:tav>
                                      </p:tavLst>
                                    </p:anim>
                                    <p:anim calcmode="lin" valueType="num">
                                      <p:cBhvr additive="repl">
                                        <p:cTn id="313"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asellaDiTesto 5"/>
          <p:cNvSpPr/>
          <p:nvPr/>
        </p:nvSpPr>
        <p:spPr>
          <a:xfrm>
            <a:off x="1187640" y="1989000"/>
            <a:ext cx="7488000" cy="35629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it-IT" sz="3200" spc="-1" strike="noStrike">
                <a:solidFill>
                  <a:srgbClr val="000000"/>
                </a:solidFill>
                <a:latin typeface="Gill Sans MT"/>
                <a:ea typeface="DejaVu Sans"/>
              </a:rPr>
              <a:t>Ma la gratitudine trasforma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il tormento del ricordo in una gioia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silenziosa. I bei tempi passati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si portano in sé non come una </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ea typeface="DejaVu Sans"/>
              </a:rPr>
              <a:t>spina ma come un dono prezioso.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endParaRPr b="0" lang="it-IT" sz="32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14" dur="indefinite" restart="never" nodeType="tmRoot">
          <p:childTnLst>
            <p:seq>
              <p:cTn id="315" dur="indefinite" nodeType="mainSeq">
                <p:childTnLst>
                  <p:par>
                    <p:cTn id="316" fill="hold">
                      <p:stCondLst>
                        <p:cond delay="indefinite"/>
                      </p:stCondLst>
                      <p:childTnLst>
                        <p:par>
                          <p:cTn id="317" fill="hold">
                            <p:stCondLst>
                              <p:cond delay="0"/>
                            </p:stCondLst>
                            <p:childTnLst>
                              <p:par>
                                <p:cTn id="318" nodeType="clickEffect" fill="hold" presetClass="entr" presetID="2" presetSubtype="4">
                                  <p:stCondLst>
                                    <p:cond delay="0"/>
                                  </p:stCondLst>
                                  <p:childTnLst>
                                    <p:set>
                                      <p:cBhvr>
                                        <p:cTn id="319" dur="1" fill="hold">
                                          <p:stCondLst>
                                            <p:cond delay="0"/>
                                          </p:stCondLst>
                                        </p:cTn>
                                        <p:tgtEl>
                                          <p:spTgt spid="123"/>
                                        </p:tgtEl>
                                        <p:attrNameLst>
                                          <p:attrName>style.visibility</p:attrName>
                                        </p:attrNameLst>
                                      </p:cBhvr>
                                      <p:to>
                                        <p:strVal val="visible"/>
                                      </p:to>
                                    </p:set>
                                    <p:anim calcmode="lin" valueType="num">
                                      <p:cBhvr additive="repl">
                                        <p:cTn id="320" dur="500" fill="hold"/>
                                        <p:tgtEl>
                                          <p:spTgt spid="123"/>
                                        </p:tgtEl>
                                        <p:attrNameLst>
                                          <p:attrName>ppt_x</p:attrName>
                                        </p:attrNameLst>
                                      </p:cBhvr>
                                      <p:tavLst>
                                        <p:tav tm="0">
                                          <p:val>
                                            <p:strVal val="#ppt_x"/>
                                          </p:val>
                                        </p:tav>
                                        <p:tav tm="100000">
                                          <p:val>
                                            <p:strVal val="#ppt_x"/>
                                          </p:val>
                                        </p:tav>
                                      </p:tavLst>
                                    </p:anim>
                                    <p:anim calcmode="lin" valueType="num">
                                      <p:cBhvr additive="repl">
                                        <p:cTn id="321"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asellaDiTesto 5"/>
          <p:cNvSpPr/>
          <p:nvPr/>
        </p:nvSpPr>
        <p:spPr>
          <a:xfrm>
            <a:off x="971640" y="0"/>
            <a:ext cx="8171640" cy="78282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it-IT" sz="3200" spc="-1" strike="noStrike">
                <a:solidFill>
                  <a:srgbClr val="000000"/>
                </a:solidFill>
                <a:latin typeface="Gill Sans MT"/>
                <a:ea typeface="DejaVu Sans"/>
              </a:rPr>
              <a:t>Bisogna evitare di avvoltolarsi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nei ricordi, di consegnarci ad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essi, così come non si resta a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contemplare di continuo un dono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prezioso, ma lo si osserva in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momenti particolari e per il resto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lo si conserva come un tesoro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nascosto di cui si ha la certezza.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Allora sì che dal passato emanano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una gioia e una forza durevoli”.</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endParaRPr b="0" lang="it-IT" sz="3200" spc="-1" strike="noStrike">
              <a:solidFill>
                <a:srgbClr val="000000"/>
              </a:solidFill>
              <a:latin typeface="Arial"/>
            </a:endParaRPr>
          </a:p>
          <a:p>
            <a:pPr algn="just">
              <a:lnSpc>
                <a:spcPct val="100000"/>
              </a:lnSpc>
            </a:pPr>
            <a:r>
              <a:rPr b="0" i="1" lang="it-IT" sz="3200" spc="-1" strike="noStrike">
                <a:solidFill>
                  <a:srgbClr val="000000"/>
                </a:solidFill>
                <a:latin typeface="Gill Sans MT"/>
                <a:ea typeface="DejaVu Sans"/>
              </a:rPr>
              <a:t>Dietrich Bonhoeffer </a:t>
            </a:r>
            <a:endParaRPr b="0" lang="it-IT" sz="3200" spc="-1" strike="noStrike">
              <a:solidFill>
                <a:srgbClr val="000000"/>
              </a:solidFill>
              <a:latin typeface="Arial"/>
            </a:endParaRPr>
          </a:p>
          <a:p>
            <a:pPr algn="r">
              <a:lnSpc>
                <a:spcPct val="100000"/>
              </a:lnSpc>
            </a:pPr>
            <a:r>
              <a:rPr b="0" lang="it-IT" sz="3200" spc="-1" strike="noStrike">
                <a:solidFill>
                  <a:srgbClr val="000000"/>
                </a:solidFill>
                <a:latin typeface="Gill Sans MT"/>
                <a:ea typeface="DejaVu Sans"/>
              </a:rPr>
              <a:t> </a:t>
            </a:r>
            <a:r>
              <a:rPr b="0" lang="it-IT" sz="2400" spc="-1" strike="noStrike">
                <a:solidFill>
                  <a:srgbClr val="000000"/>
                </a:solidFill>
                <a:latin typeface="Gill Sans MT"/>
                <a:ea typeface="DejaVu Sans"/>
              </a:rPr>
              <a:t>(“Lettera ad un amico, vigilia di </a:t>
            </a:r>
            <a:endParaRPr b="0" lang="it-IT" sz="2400" spc="-1" strike="noStrike">
              <a:solidFill>
                <a:srgbClr val="000000"/>
              </a:solidFill>
              <a:latin typeface="Arial"/>
            </a:endParaRPr>
          </a:p>
          <a:p>
            <a:pPr algn="r">
              <a:lnSpc>
                <a:spcPct val="100000"/>
              </a:lnSpc>
            </a:pPr>
            <a:r>
              <a:rPr b="0" lang="it-IT" sz="2400" spc="-1" strike="noStrike">
                <a:solidFill>
                  <a:srgbClr val="000000"/>
                </a:solidFill>
                <a:latin typeface="Gill Sans MT"/>
                <a:ea typeface="DejaVu Sans"/>
              </a:rPr>
              <a:t>Natale 1943” - Resistenza e Resa)</a:t>
            </a:r>
            <a:endParaRPr b="0" lang="it-IT" sz="2400" spc="-1" strike="noStrike">
              <a:solidFill>
                <a:srgbClr val="000000"/>
              </a:solidFill>
              <a:latin typeface="Arial"/>
            </a:endParaRPr>
          </a:p>
          <a:p>
            <a:pPr algn="just">
              <a:lnSpc>
                <a:spcPct val="100000"/>
              </a:lnSpc>
            </a:pPr>
            <a:r>
              <a:rPr b="0" lang="it-IT" sz="3200" spc="-1" strike="noStrike">
                <a:solidFill>
                  <a:srgbClr val="000000"/>
                </a:solidFill>
                <a:latin typeface="Gill Sans MT"/>
                <a:ea typeface="DejaVu Sans"/>
              </a:rPr>
              <a:t> </a:t>
            </a:r>
            <a:endParaRPr b="0" lang="it-IT" sz="3200" spc="-1" strike="noStrike">
              <a:solidFill>
                <a:srgbClr val="000000"/>
              </a:solidFill>
              <a:latin typeface="Arial"/>
            </a:endParaRPr>
          </a:p>
          <a:p>
            <a:pPr algn="just">
              <a:lnSpc>
                <a:spcPct val="100000"/>
              </a:lnSpc>
            </a:pPr>
            <a:r>
              <a:rPr b="0" lang="it-IT" sz="1800" spc="-1" strike="noStrike">
                <a:solidFill>
                  <a:srgbClr val="000000"/>
                </a:solidFill>
                <a:latin typeface="Gill Sans MT"/>
                <a:ea typeface="DejaVu Sans"/>
              </a:rPr>
              <a:t> </a:t>
            </a:r>
            <a:endParaRPr b="0" lang="it-IT" sz="1800" spc="-1" strike="noStrike">
              <a:solidFill>
                <a:srgbClr val="000000"/>
              </a:solidFill>
              <a:latin typeface="Arial"/>
            </a:endParaRPr>
          </a:p>
          <a:p>
            <a:pPr algn="just">
              <a:lnSpc>
                <a:spcPct val="100000"/>
              </a:lnSpc>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22" dur="indefinite" restart="never" nodeType="tmRoot">
          <p:childTnLst>
            <p:seq>
              <p:cTn id="323" dur="indefinite" nodeType="mainSeq">
                <p:childTnLst>
                  <p:par>
                    <p:cTn id="324" fill="hold">
                      <p:stCondLst>
                        <p:cond delay="indefinite"/>
                      </p:stCondLst>
                      <p:childTnLst>
                        <p:par>
                          <p:cTn id="325" fill="hold">
                            <p:stCondLst>
                              <p:cond delay="0"/>
                            </p:stCondLst>
                            <p:childTnLst>
                              <p:par>
                                <p:cTn id="326" nodeType="clickEffect" fill="hold" presetClass="entr" presetID="2" presetSubtype="4">
                                  <p:stCondLst>
                                    <p:cond delay="0"/>
                                  </p:stCondLst>
                                  <p:childTnLst>
                                    <p:set>
                                      <p:cBhvr>
                                        <p:cTn id="327" dur="1" fill="hold">
                                          <p:stCondLst>
                                            <p:cond delay="0"/>
                                          </p:stCondLst>
                                        </p:cTn>
                                        <p:tgtEl>
                                          <p:spTgt spid="124"/>
                                        </p:tgtEl>
                                        <p:attrNameLst>
                                          <p:attrName>style.visibility</p:attrName>
                                        </p:attrNameLst>
                                      </p:cBhvr>
                                      <p:to>
                                        <p:strVal val="visible"/>
                                      </p:to>
                                    </p:set>
                                    <p:anim calcmode="lin" valueType="num">
                                      <p:cBhvr additive="repl">
                                        <p:cTn id="328" dur="500" fill="hold"/>
                                        <p:tgtEl>
                                          <p:spTgt spid="124"/>
                                        </p:tgtEl>
                                        <p:attrNameLst>
                                          <p:attrName>ppt_x</p:attrName>
                                        </p:attrNameLst>
                                      </p:cBhvr>
                                      <p:tavLst>
                                        <p:tav tm="0">
                                          <p:val>
                                            <p:strVal val="#ppt_x"/>
                                          </p:val>
                                        </p:tav>
                                        <p:tav tm="100000">
                                          <p:val>
                                            <p:strVal val="#ppt_x"/>
                                          </p:val>
                                        </p:tav>
                                      </p:tavLst>
                                    </p:anim>
                                    <p:anim calcmode="lin" valueType="num">
                                      <p:cBhvr additive="repl">
                                        <p:cTn id="329"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0" y="0"/>
            <a:ext cx="8933040" cy="141696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300" spc="-1" strike="noStrike">
                <a:solidFill>
                  <a:srgbClr val="572314"/>
                </a:solidFill>
                <a:latin typeface="Gill Sans MT"/>
              </a:rPr>
              <a:t>IL PERDONO RECIPROCO</a:t>
            </a:r>
            <a:endParaRPr b="0" lang="it-IT" sz="4300" spc="-1" strike="noStrike">
              <a:solidFill>
                <a:srgbClr val="000000"/>
              </a:solidFill>
              <a:latin typeface="Arial"/>
            </a:endParaRPr>
          </a:p>
        </p:txBody>
      </p:sp>
      <p:graphicFrame>
        <p:nvGraphicFramePr>
          <p:cNvPr id="2" name="Diagram2"/>
          <p:cNvGraphicFramePr/>
          <p:nvPr>
            <p:extLst>
              <p:ext uri="{D42A27DB-BD31-4B8C-83A1-F6EECF244321}">
                <p14:modId xmlns:p14="http://schemas.microsoft.com/office/powerpoint/2010/main" val="713959564"/>
              </p:ext>
            </p:extLst>
          </p:nvPr>
        </p:nvGraphicFramePr>
        <p:xfrm>
          <a:off x="-720" y="980640"/>
          <a:ext cx="9143280" cy="5732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timing>
    <p:tnLst>
      <p:par>
        <p:cTn id="36" dur="indefinite" restart="never" nodeType="tmRoot">
          <p:childTnLst>
            <p:seq>
              <p:cTn id="37" dur="indefinite" nodeType="mainSeq">
                <p:childTnLst>
                  <p:par>
                    <p:cTn id="38" fill="hold">
                      <p:stCondLst>
                        <p:cond delay="indefinite"/>
                      </p:stCondLst>
                      <p:childTnLst>
                        <p:par>
                          <p:cTn id="39" fill="hold">
                            <p:stCondLst>
                              <p:cond delay="0"/>
                            </p:stCondLst>
                            <p:childTnLst>
                              <p:par>
                                <p:cTn id="40" nodeType="clickEffect" fill="hold" presetClass="entr" presetID="2" presetSubtype="4">
                                  <p:stCondLst>
                                    <p:cond delay="0"/>
                                  </p:stCondLst>
                                  <p:childTnLst>
                                    <p:set>
                                      <p:cBhvr>
                                        <p:cTn id="41" dur="1" fill="hold">
                                          <p:stCondLst>
                                            <p:cond delay="0"/>
                                          </p:stCondLst>
                                        </p:cTn>
                                        <p:tgtEl>
                                          <p:spTgt spid="97"/>
                                        </p:tgtEl>
                                        <p:attrNameLst>
                                          <p:attrName>style.visibility</p:attrName>
                                        </p:attrNameLst>
                                      </p:cBhvr>
                                      <p:to>
                                        <p:strVal val="visible"/>
                                      </p:to>
                                    </p:set>
                                    <p:anim calcmode="lin" valueType="num">
                                      <p:cBhvr additive="repl">
                                        <p:cTn id="42" dur="500" fill="hold"/>
                                        <p:tgtEl>
                                          <p:spTgt spid="97"/>
                                        </p:tgtEl>
                                        <p:attrNameLst>
                                          <p:attrName>ppt_x</p:attrName>
                                        </p:attrNameLst>
                                      </p:cBhvr>
                                      <p:tavLst>
                                        <p:tav tm="0">
                                          <p:val>
                                            <p:strVal val="#ppt_x"/>
                                          </p:val>
                                        </p:tav>
                                        <p:tav tm="100000">
                                          <p:val>
                                            <p:strVal val="#ppt_x"/>
                                          </p:val>
                                        </p:tav>
                                      </p:tavLst>
                                    </p:anim>
                                    <p:anim calcmode="lin" valueType="num">
                                      <p:cBhvr additive="repl">
                                        <p:cTn id="43"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0" y="0"/>
            <a:ext cx="8933040" cy="141696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300" spc="-1" strike="noStrike">
                <a:solidFill>
                  <a:srgbClr val="572314"/>
                </a:solidFill>
                <a:latin typeface="Gill Sans MT"/>
              </a:rPr>
              <a:t>IL PERDONO RECIPROCO</a:t>
            </a:r>
            <a:endParaRPr b="0" lang="it-IT" sz="4300" spc="-1" strike="noStrike">
              <a:solidFill>
                <a:srgbClr val="000000"/>
              </a:solidFill>
              <a:latin typeface="Arial"/>
            </a:endParaRPr>
          </a:p>
        </p:txBody>
      </p:sp>
      <p:graphicFrame>
        <p:nvGraphicFramePr>
          <p:cNvPr id="3" name="Diagram3"/>
          <p:cNvGraphicFramePr/>
          <p:nvPr>
            <p:extLst>
              <p:ext uri="{D42A27DB-BD31-4B8C-83A1-F6EECF244321}">
                <p14:modId xmlns:p14="http://schemas.microsoft.com/office/powerpoint/2010/main" val="2291946922"/>
              </p:ext>
            </p:extLst>
          </p:nvPr>
        </p:nvGraphicFramePr>
        <p:xfrm>
          <a:off x="-720" y="980640"/>
          <a:ext cx="9143280" cy="5732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timing>
    <p:tnLst>
      <p:par>
        <p:cTn id="44" dur="indefinite" restart="never" nodeType="tmRoot">
          <p:childTnLst>
            <p:seq>
              <p:cTn id="45" dur="indefinite" nodeType="mainSeq">
                <p:childTnLst>
                  <p:par>
                    <p:cTn id="46" fill="hold">
                      <p:stCondLst>
                        <p:cond delay="indefinite"/>
                      </p:stCondLst>
                      <p:childTnLst>
                        <p:par>
                          <p:cTn id="47" fill="hold">
                            <p:stCondLst>
                              <p:cond delay="0"/>
                            </p:stCondLst>
                            <p:childTnLst>
                              <p:par>
                                <p:cTn id="48" nodeType="clickEffect" fill="hold" presetClass="entr" presetID="2" presetSubtype="4">
                                  <p:stCondLst>
                                    <p:cond delay="0"/>
                                  </p:stCondLst>
                                  <p:childTnLst>
                                    <p:set>
                                      <p:cBhvr>
                                        <p:cTn id="49" dur="1" fill="hold">
                                          <p:stCondLst>
                                            <p:cond delay="0"/>
                                          </p:stCondLst>
                                        </p:cTn>
                                        <p:tgtEl>
                                          <p:spTgt spid="98"/>
                                        </p:tgtEl>
                                        <p:attrNameLst>
                                          <p:attrName>style.visibility</p:attrName>
                                        </p:attrNameLst>
                                      </p:cBhvr>
                                      <p:to>
                                        <p:strVal val="visible"/>
                                      </p:to>
                                    </p:set>
                                    <p:anim calcmode="lin" valueType="num">
                                      <p:cBhvr additive="repl">
                                        <p:cTn id="50" dur="500" fill="hold"/>
                                        <p:tgtEl>
                                          <p:spTgt spid="98"/>
                                        </p:tgtEl>
                                        <p:attrNameLst>
                                          <p:attrName>ppt_x</p:attrName>
                                        </p:attrNameLst>
                                      </p:cBhvr>
                                      <p:tavLst>
                                        <p:tav tm="0">
                                          <p:val>
                                            <p:strVal val="#ppt_x"/>
                                          </p:val>
                                        </p:tav>
                                        <p:tav tm="100000">
                                          <p:val>
                                            <p:strVal val="#ppt_x"/>
                                          </p:val>
                                        </p:tav>
                                      </p:tavLst>
                                    </p:anim>
                                    <p:anim calcmode="lin" valueType="num">
                                      <p:cBhvr additive="repl">
                                        <p:cTn id="51"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971640" y="0"/>
            <a:ext cx="8171640" cy="685728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1" lang="it-IT" sz="4800" spc="-1" strike="noStrike">
                <a:solidFill>
                  <a:srgbClr val="ff0000"/>
                </a:solidFill>
                <a:latin typeface="Gill Sans MT"/>
              </a:rPr>
              <a:t>CHIEDERE PERDONO </a:t>
            </a:r>
            <a:endParaRPr b="0" lang="it-IT" sz="4800" spc="-1" strike="noStrike">
              <a:solidFill>
                <a:srgbClr val="000000"/>
              </a:solidFill>
              <a:latin typeface="Arial"/>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Una perdita grave è un formidabile rivelatore: ci fa prendere coscienza di noi stessi e dei nostri sentimenti. Scopriamo l'intensità e nello stesso tempo la povertà di espressione del nostro amore verso la persona che abbiamo perduto. Per questo motivo sentiamo il bisogno di essere perdonati e di perdonare a noi stessi, in maniera da attenuare il nostro senso di colpa. Ma, per essere precisi, che cosa dobbiamo farci perdonare? </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2" dur="indefinite" restart="never" nodeType="tmRoot">
          <p:childTnLst>
            <p:seq>
              <p:cTn id="53" dur="indefinite" nodeType="mainSeq">
                <p:childTnLst>
                  <p:par>
                    <p:cTn id="54" fill="hold">
                      <p:stCondLst>
                        <p:cond delay="indefinite"/>
                      </p:stCondLst>
                      <p:childTnLst>
                        <p:par>
                          <p:cTn id="55" fill="hold">
                            <p:stCondLst>
                              <p:cond delay="0"/>
                            </p:stCondLst>
                            <p:childTnLst>
                              <p:par>
                                <p:cTn id="56" nodeType="clickEffect" fill="hold" presetClass="entr" presetID="2" presetSubtype="4">
                                  <p:stCondLst>
                                    <p:cond delay="0"/>
                                  </p:stCondLst>
                                  <p:childTnLst>
                                    <p:set>
                                      <p:cBhvr>
                                        <p:cTn id="57" dur="1" fill="hold">
                                          <p:stCondLst>
                                            <p:cond delay="0"/>
                                          </p:stCondLst>
                                        </p:cTn>
                                        <p:tgtEl>
                                          <p:spTgt spid="99">
                                            <p:txEl>
                                              <p:pRg st="0" end="0"/>
                                            </p:txEl>
                                          </p:spTgt>
                                        </p:tgtEl>
                                        <p:attrNameLst>
                                          <p:attrName>style.visibility</p:attrName>
                                        </p:attrNameLst>
                                      </p:cBhvr>
                                      <p:to>
                                        <p:strVal val="visible"/>
                                      </p:to>
                                    </p:set>
                                    <p:anim calcmode="lin" valueType="num">
                                      <p:cBhvr additive="repl">
                                        <p:cTn id="58" dur="500" fill="hold"/>
                                        <p:tgtEl>
                                          <p:spTgt spid="99">
                                            <p:txEl>
                                              <p:pRg st="0" end="0"/>
                                            </p:txEl>
                                          </p:spTgt>
                                        </p:tgtEl>
                                        <p:attrNameLst>
                                          <p:attrName>ppt_x</p:attrName>
                                        </p:attrNameLst>
                                      </p:cBhvr>
                                      <p:tavLst>
                                        <p:tav tm="0">
                                          <p:val>
                                            <p:strVal val="#ppt_x"/>
                                          </p:val>
                                        </p:tav>
                                        <p:tav tm="100000">
                                          <p:val>
                                            <p:strVal val="#ppt_x"/>
                                          </p:val>
                                        </p:tav>
                                      </p:tavLst>
                                    </p:anim>
                                    <p:anim calcmode="lin" valueType="num">
                                      <p:cBhvr additive="repl">
                                        <p:cTn id="59" dur="500" fill="hold"/>
                                        <p:tgtEl>
                                          <p:spTgt spid="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nodeType="clickEffect" fill="hold" presetClass="entr" presetID="2" presetSubtype="4">
                                  <p:stCondLst>
                                    <p:cond delay="0"/>
                                  </p:stCondLst>
                                  <p:childTnLst>
                                    <p:set>
                                      <p:cBhvr>
                                        <p:cTn id="63" dur="1" fill="hold">
                                          <p:stCondLst>
                                            <p:cond delay="0"/>
                                          </p:stCondLst>
                                        </p:cTn>
                                        <p:tgtEl>
                                          <p:spTgt spid="99">
                                            <p:txEl>
                                              <p:pRg st="1" end="1"/>
                                            </p:txEl>
                                          </p:spTgt>
                                        </p:tgtEl>
                                        <p:attrNameLst>
                                          <p:attrName>style.visibility</p:attrName>
                                        </p:attrNameLst>
                                      </p:cBhvr>
                                      <p:to>
                                        <p:strVal val="visible"/>
                                      </p:to>
                                    </p:set>
                                    <p:anim calcmode="lin" valueType="num">
                                      <p:cBhvr additive="repl">
                                        <p:cTn id="64" dur="500" fill="hold"/>
                                        <p:tgtEl>
                                          <p:spTgt spid="99">
                                            <p:txEl>
                                              <p:pRg st="1" end="1"/>
                                            </p:txEl>
                                          </p:spTgt>
                                        </p:tgtEl>
                                        <p:attrNameLst>
                                          <p:attrName>ppt_x</p:attrName>
                                        </p:attrNameLst>
                                      </p:cBhvr>
                                      <p:tavLst>
                                        <p:tav tm="0">
                                          <p:val>
                                            <p:strVal val="#ppt_x"/>
                                          </p:val>
                                        </p:tav>
                                        <p:tav tm="100000">
                                          <p:val>
                                            <p:strVal val="#ppt_x"/>
                                          </p:val>
                                        </p:tav>
                                      </p:tavLst>
                                    </p:anim>
                                    <p:anim calcmode="lin" valueType="num">
                                      <p:cBhvr additive="repl">
                                        <p:cTn id="65" dur="500" fill="hold"/>
                                        <p:tgtEl>
                                          <p:spTgt spid="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4" name="Diagram4"/>
          <p:cNvGraphicFramePr/>
          <p:nvPr>
            <p:extLst>
              <p:ext uri="{D42A27DB-BD31-4B8C-83A1-F6EECF244321}">
                <p14:modId xmlns:p14="http://schemas.microsoft.com/office/powerpoint/2010/main" val="4290596348"/>
              </p:ext>
            </p:extLst>
          </p:nvPr>
        </p:nvGraphicFramePr>
        <p:xfrm>
          <a:off x="161640" y="-123120"/>
          <a:ext cx="9143280" cy="6857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00" name="CasellaDiTesto 5"/>
          <p:cNvSpPr/>
          <p:nvPr/>
        </p:nvSpPr>
        <p:spPr>
          <a:xfrm>
            <a:off x="2991600" y="1919880"/>
            <a:ext cx="3599640" cy="1918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it-IT" sz="4000" spc="-1" strike="noStrike">
                <a:solidFill>
                  <a:srgbClr val="ff0000"/>
                </a:solidFill>
                <a:latin typeface="Gill Sans MT"/>
                <a:ea typeface="DejaVu Sans"/>
              </a:rPr>
              <a:t>DI COSA CHIEDERE PERDONO…?</a:t>
            </a:r>
            <a:endParaRPr b="0" lang="it-IT" sz="4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66" dur="indefinite" restart="never" nodeType="tmRoot">
          <p:childTnLst>
            <p:seq>
              <p:cTn id="67" dur="indefinite" nodeType="mainSeq">
                <p:childTnLst>
                  <p:par>
                    <p:cTn id="68" fill="hold">
                      <p:stCondLst>
                        <p:cond delay="indefinite"/>
                      </p:stCondLst>
                      <p:childTnLst>
                        <p:par>
                          <p:cTn id="69" fill="hold">
                            <p:stCondLst>
                              <p:cond delay="0"/>
                            </p:stCondLst>
                            <p:childTnLst>
                              <p:par>
                                <p:cTn id="70" nodeType="clickEffect" fill="hold" presetClass="entr" presetID="2" presetSubtype="4">
                                  <p:stCondLst>
                                    <p:cond delay="0"/>
                                  </p:stCondLst>
                                  <p:childTnLst>
                                    <p:set>
                                      <p:cBhvr>
                                        <p:cTn id="71" dur="1" fill="hold">
                                          <p:stCondLst>
                                            <p:cond delay="0"/>
                                          </p:stCondLst>
                                        </p:cTn>
                                        <p:tgtEl>
                                          <p:spTgt spid="100"/>
                                        </p:tgtEl>
                                        <p:attrNameLst>
                                          <p:attrName>style.visibility</p:attrName>
                                        </p:attrNameLst>
                                      </p:cBhvr>
                                      <p:to>
                                        <p:strVal val="visible"/>
                                      </p:to>
                                    </p:set>
                                    <p:anim calcmode="lin" valueType="num">
                                      <p:cBhvr additive="repl">
                                        <p:cTn id="72" dur="500" fill="hold"/>
                                        <p:tgtEl>
                                          <p:spTgt spid="100"/>
                                        </p:tgtEl>
                                        <p:attrNameLst>
                                          <p:attrName>ppt_x</p:attrName>
                                        </p:attrNameLst>
                                      </p:cBhvr>
                                      <p:tavLst>
                                        <p:tav tm="0">
                                          <p:val>
                                            <p:strVal val="#ppt_x"/>
                                          </p:val>
                                        </p:tav>
                                        <p:tav tm="100000">
                                          <p:val>
                                            <p:strVal val="#ppt_x"/>
                                          </p:val>
                                        </p:tav>
                                      </p:tavLst>
                                    </p:anim>
                                    <p:anim calcmode="lin" valueType="num">
                                      <p:cBhvr additive="repl">
                                        <p:cTn id="73"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827640" y="0"/>
            <a:ext cx="8315640" cy="6857280"/>
          </a:xfrm>
          <a:prstGeom prst="rect">
            <a:avLst/>
          </a:prstGeom>
          <a:noFill/>
          <a:ln w="0">
            <a:noFill/>
          </a:ln>
        </p:spPr>
        <p:txBody>
          <a:bodyPr lIns="90000" rIns="90000" tIns="45000" bIns="45000" anchor="t">
            <a:noAutofit/>
          </a:bodyPr>
          <a:p>
            <a:pPr marL="365760" indent="-283320" algn="just">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Chiedere perdono all'altro, anche quando non è più presente, aiuta ad attenuare i propri sensi di colpa e a riconoscere quelli che sono stati i limiti del proprio amore. </a:t>
            </a:r>
            <a:endParaRPr b="0" lang="it-IT" sz="3200" spc="-1" strike="noStrike">
              <a:solidFill>
                <a:srgbClr val="000000"/>
              </a:solidFill>
              <a:latin typeface="Arial"/>
            </a:endParaRPr>
          </a:p>
          <a:p>
            <a:pPr marL="365760" indent="0" algn="just">
              <a:lnSpc>
                <a:spcPct val="100000"/>
              </a:lnSpc>
              <a:spcBef>
                <a:spcPts val="601"/>
              </a:spcBef>
              <a:buNone/>
              <a:tabLst>
                <a:tab algn="l" pos="0"/>
              </a:tabLst>
            </a:pPr>
            <a:endParaRPr b="0" lang="it-IT" sz="3200" spc="-1" strike="noStrike">
              <a:solidFill>
                <a:srgbClr val="000000"/>
              </a:solidFill>
              <a:latin typeface="Arial"/>
            </a:endParaRPr>
          </a:p>
          <a:p>
            <a:pPr marL="365760" indent="-283320" algn="just">
              <a:lnSpc>
                <a:spcPct val="100000"/>
              </a:lnSpc>
              <a:spcBef>
                <a:spcPts val="601"/>
              </a:spcBef>
              <a:buClr>
                <a:srgbClr val="3891a7"/>
              </a:buClr>
              <a:buSzPct val="80000"/>
              <a:buFont typeface="Wingdings 2" charset="2"/>
              <a:buChar char=""/>
              <a:tabLst>
                <a:tab algn="l" pos="0"/>
              </a:tabLst>
            </a:pPr>
            <a:r>
              <a:rPr b="0" lang="it-IT" sz="3200" spc="-1" strike="noStrike">
                <a:solidFill>
                  <a:srgbClr val="000000"/>
                </a:solidFill>
                <a:latin typeface="Gill Sans MT"/>
              </a:rPr>
              <a:t>Una volta arrivati alla convinzione di essere stati perdonati, si è più disposti a riconciliarsi con se stessi, ad accettare i propri limiti, mancanze e fallimenti... Più disposti a perdonare a se stessi, in definitiva, per far regnare in se stessi una nuova armonia.</a:t>
            </a:r>
            <a:endParaRPr b="0" lang="it-IT" sz="3200" spc="-1" strike="noStrike">
              <a:solidFill>
                <a:srgbClr val="000000"/>
              </a:solidFill>
              <a:latin typeface="Arial"/>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 </a:t>
            </a:r>
            <a:endParaRPr b="0" lang="it-IT" sz="3200" spc="-1" strike="noStrike">
              <a:solidFill>
                <a:srgbClr val="000000"/>
              </a:solidFill>
              <a:latin typeface="Arial"/>
            </a:endParaRPr>
          </a:p>
          <a:p>
            <a:pPr marL="365760" indent="0" algn="just">
              <a:lnSpc>
                <a:spcPct val="100000"/>
              </a:lnSpc>
              <a:spcBef>
                <a:spcPts val="601"/>
              </a:spcBef>
              <a:buNone/>
              <a:tabLst>
                <a:tab algn="l" pos="0"/>
              </a:tabLst>
            </a:pPr>
            <a:r>
              <a:rPr b="0" i="1" lang="it-IT" sz="3200" spc="-1" strike="noStrike">
                <a:solidFill>
                  <a:srgbClr val="000000"/>
                </a:solidFill>
                <a:latin typeface="Gill Sans MT"/>
              </a:rPr>
              <a:t> </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74" dur="indefinite" restart="never" nodeType="tmRoot">
          <p:childTnLst>
            <p:seq>
              <p:cTn id="75" dur="indefinite" nodeType="mainSeq">
                <p:childTnLst>
                  <p:par>
                    <p:cTn id="76" fill="hold">
                      <p:stCondLst>
                        <p:cond delay="indefinite"/>
                      </p:stCondLst>
                      <p:childTnLst>
                        <p:par>
                          <p:cTn id="77" fill="hold">
                            <p:stCondLst>
                              <p:cond delay="0"/>
                            </p:stCondLst>
                            <p:childTnLst>
                              <p:par>
                                <p:cTn id="78" nodeType="clickEffect" fill="hold" presetClass="entr" presetID="9">
                                  <p:stCondLst>
                                    <p:cond delay="0"/>
                                  </p:stCondLst>
                                  <p:childTnLst>
                                    <p:set>
                                      <p:cBhvr>
                                        <p:cTn id="79" dur="1" fill="hold">
                                          <p:stCondLst>
                                            <p:cond delay="0"/>
                                          </p:stCondLst>
                                        </p:cTn>
                                        <p:tgtEl>
                                          <p:spTgt spid="101">
                                            <p:txEl>
                                              <p:pRg st="0" end="0"/>
                                            </p:txEl>
                                          </p:spTgt>
                                        </p:tgtEl>
                                        <p:attrNameLst>
                                          <p:attrName>style.visibility</p:attrName>
                                        </p:attrNameLst>
                                      </p:cBhvr>
                                      <p:to>
                                        <p:strVal val="visible"/>
                                      </p:to>
                                    </p:set>
                                    <p:animEffect filter="dissolve" transition="in">
                                      <p:cBhvr additive="repl">
                                        <p:cTn id="80" dur="500"/>
                                        <p:tgtEl>
                                          <p:spTgt spid="101">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nodeType="clickEffect" fill="hold" presetClass="entr" presetID="9">
                                  <p:stCondLst>
                                    <p:cond delay="0"/>
                                  </p:stCondLst>
                                  <p:childTnLst>
                                    <p:set>
                                      <p:cBhvr>
                                        <p:cTn id="84" dur="1" fill="hold">
                                          <p:stCondLst>
                                            <p:cond delay="0"/>
                                          </p:stCondLst>
                                        </p:cTn>
                                        <p:tgtEl>
                                          <p:spTgt spid="101">
                                            <p:txEl>
                                              <p:pRg st="2" end="2"/>
                                            </p:txEl>
                                          </p:spTgt>
                                        </p:tgtEl>
                                        <p:attrNameLst>
                                          <p:attrName>style.visibility</p:attrName>
                                        </p:attrNameLst>
                                      </p:cBhvr>
                                      <p:to>
                                        <p:strVal val="visible"/>
                                      </p:to>
                                    </p:set>
                                    <p:animEffect filter="dissolve" transition="in">
                                      <p:cBhvr additive="repl">
                                        <p:cTn id="85" dur="500"/>
                                        <p:tgtEl>
                                          <p:spTgt spid="101">
                                            <p:txEl>
                                              <p:pRg st="2" end="2"/>
                                            </p:txEl>
                                          </p:spTgt>
                                        </p:tgtEl>
                                      </p:cBhvr>
                                    </p:animEffect>
                                  </p:childTnLst>
                                </p:cTn>
                              </p:par>
                            </p:childTnLst>
                          </p:cTn>
                        </p:par>
                      </p:childTnLst>
                    </p:cTn>
                  </p:par>
                  <p:par>
                    <p:cTn id="86" fill="hold">
                      <p:stCondLst>
                        <p:cond delay="indefinite"/>
                      </p:stCondLst>
                      <p:childTnLst>
                        <p:par>
                          <p:cTn id="87" fill="hold">
                            <p:stCondLst>
                              <p:cond delay="0"/>
                            </p:stCondLst>
                            <p:childTnLst>
                              <p:par>
                                <p:cTn id="88" nodeType="clickEffect" fill="hold" presetClass="entr" presetID="9">
                                  <p:stCondLst>
                                    <p:cond delay="0"/>
                                  </p:stCondLst>
                                  <p:childTnLst>
                                    <p:set>
                                      <p:cBhvr>
                                        <p:cTn id="89" dur="1" fill="hold">
                                          <p:stCondLst>
                                            <p:cond delay="0"/>
                                          </p:stCondLst>
                                        </p:cTn>
                                        <p:tgtEl>
                                          <p:spTgt spid="101">
                                            <p:txEl>
                                              <p:pRg st="3" end="3"/>
                                            </p:txEl>
                                          </p:spTgt>
                                        </p:tgtEl>
                                        <p:attrNameLst>
                                          <p:attrName>style.visibility</p:attrName>
                                        </p:attrNameLst>
                                      </p:cBhvr>
                                      <p:to>
                                        <p:strVal val="visible"/>
                                      </p:to>
                                    </p:set>
                                    <p:animEffect filter="dissolve" transition="in">
                                      <p:cBhvr additive="repl">
                                        <p:cTn id="90" dur="500"/>
                                        <p:tgtEl>
                                          <p:spTgt spid="101">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nodeType="clickEffect" fill="hold" presetClass="entr" presetID="9">
                                  <p:stCondLst>
                                    <p:cond delay="0"/>
                                  </p:stCondLst>
                                  <p:childTnLst>
                                    <p:set>
                                      <p:cBhvr>
                                        <p:cTn id="94" dur="1" fill="hold">
                                          <p:stCondLst>
                                            <p:cond delay="0"/>
                                          </p:stCondLst>
                                        </p:cTn>
                                        <p:tgtEl>
                                          <p:spTgt spid="101">
                                            <p:txEl>
                                              <p:pRg st="4" end="4"/>
                                            </p:txEl>
                                          </p:spTgt>
                                        </p:tgtEl>
                                        <p:attrNameLst>
                                          <p:attrName>style.visibility</p:attrName>
                                        </p:attrNameLst>
                                      </p:cBhvr>
                                      <p:to>
                                        <p:strVal val="visible"/>
                                      </p:to>
                                    </p:set>
                                    <p:animEffect filter="dissolve" transition="in">
                                      <p:cBhvr additive="repl">
                                        <p:cTn id="95" dur="500"/>
                                        <p:tgtEl>
                                          <p:spTgt spid="101">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63360" y="0"/>
            <a:ext cx="9079920" cy="6857280"/>
          </a:xfrm>
          <a:prstGeom prst="rect">
            <a:avLst/>
          </a:prstGeom>
          <a:noFill/>
          <a:ln w="0">
            <a:noFill/>
          </a:ln>
        </p:spPr>
        <p:txBody>
          <a:bodyPr lIns="90000" rIns="90000" tIns="45000" bIns="45000" anchor="t">
            <a:normAutofit/>
          </a:bodyPr>
          <a:p>
            <a:pPr marL="365760" indent="0" algn="just">
              <a:lnSpc>
                <a:spcPct val="100000"/>
              </a:lnSpc>
              <a:spcBef>
                <a:spcPts val="601"/>
              </a:spcBef>
              <a:buNone/>
              <a:tabLst>
                <a:tab algn="l" pos="0"/>
              </a:tabLst>
            </a:pPr>
            <a:r>
              <a:rPr b="1" lang="it-IT" sz="4800" spc="-1" strike="noStrike">
                <a:solidFill>
                  <a:srgbClr val="ff0000"/>
                </a:solidFill>
                <a:latin typeface="Gill Sans MT"/>
              </a:rPr>
              <a:t>CONCEDERE IL PERDONO</a:t>
            </a:r>
            <a:endParaRPr b="0" lang="it-IT" sz="4800" spc="-1" strike="noStrike">
              <a:solidFill>
                <a:srgbClr val="000000"/>
              </a:solidFill>
              <a:latin typeface="Arial"/>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Questa ritrovata pace interiore permette allora di concedere il perdono all'altro. </a:t>
            </a:r>
            <a:endParaRPr b="0" lang="it-IT" sz="3200" spc="-1" strike="noStrike">
              <a:solidFill>
                <a:srgbClr val="000000"/>
              </a:solidFill>
              <a:latin typeface="Arial"/>
            </a:endParaRPr>
          </a:p>
          <a:p>
            <a:pPr marL="365760" indent="0" algn="just">
              <a:lnSpc>
                <a:spcPct val="100000"/>
              </a:lnSpc>
              <a:spcBef>
                <a:spcPts val="601"/>
              </a:spcBef>
              <a:buNone/>
              <a:tabLst>
                <a:tab algn="l" pos="0"/>
              </a:tabLst>
            </a:pPr>
            <a:endParaRPr b="0" lang="it-IT" sz="3200" spc="-1" strike="noStrike">
              <a:solidFill>
                <a:srgbClr val="000000"/>
              </a:solidFill>
              <a:latin typeface="Arial"/>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Questo perdono si impone come un passo necessario per attenuare, se non eliminare, la residua irritazione interna. </a:t>
            </a:r>
            <a:endParaRPr b="0" lang="it-IT" sz="3200" spc="-1" strike="noStrike">
              <a:solidFill>
                <a:srgbClr val="000000"/>
              </a:solidFill>
              <a:latin typeface="Arial"/>
            </a:endParaRPr>
          </a:p>
          <a:p>
            <a:pPr marL="365760" indent="0" algn="just">
              <a:lnSpc>
                <a:spcPct val="100000"/>
              </a:lnSpc>
              <a:spcBef>
                <a:spcPts val="601"/>
              </a:spcBef>
              <a:buNone/>
              <a:tabLst>
                <a:tab algn="l" pos="0"/>
              </a:tabLst>
            </a:pPr>
            <a:endParaRPr b="0" lang="it-IT" sz="3200" spc="-1" strike="noStrike">
              <a:solidFill>
                <a:srgbClr val="000000"/>
              </a:solidFill>
              <a:latin typeface="Arial"/>
            </a:endParaRPr>
          </a:p>
          <a:p>
            <a:pPr marL="365760" indent="0" algn="just">
              <a:lnSpc>
                <a:spcPct val="100000"/>
              </a:lnSpc>
              <a:spcBef>
                <a:spcPts val="601"/>
              </a:spcBef>
              <a:buNone/>
              <a:tabLst>
                <a:tab algn="l" pos="0"/>
              </a:tabLst>
            </a:pPr>
            <a:r>
              <a:rPr b="0" lang="it-IT" sz="3200" spc="-1" strike="noStrike">
                <a:solidFill>
                  <a:srgbClr val="000000"/>
                </a:solidFill>
                <a:latin typeface="Gill Sans MT"/>
              </a:rPr>
              <a:t>Ciò è indispensabile per poter passare alla fase successiva. Come accettare in eredità, infatti, le qualità di una persona verso la quale si prova ancora risentimento?</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96" dur="indefinite" restart="never" nodeType="tmRoot">
          <p:childTnLst>
            <p:seq>
              <p:cTn id="97" dur="indefinite" nodeType="mainSeq">
                <p:childTnLst>
                  <p:par>
                    <p:cTn id="98" fill="hold">
                      <p:stCondLst>
                        <p:cond delay="indefinite"/>
                      </p:stCondLst>
                      <p:childTnLst>
                        <p:par>
                          <p:cTn id="99" fill="hold">
                            <p:stCondLst>
                              <p:cond delay="0"/>
                            </p:stCondLst>
                            <p:childTnLst>
                              <p:par>
                                <p:cTn id="100" nodeType="clickEffect" fill="hold" presetClass="entr" presetID="2" presetSubtype="4">
                                  <p:stCondLst>
                                    <p:cond delay="0"/>
                                  </p:stCondLst>
                                  <p:childTnLst>
                                    <p:set>
                                      <p:cBhvr>
                                        <p:cTn id="101" dur="1" fill="hold">
                                          <p:stCondLst>
                                            <p:cond delay="0"/>
                                          </p:stCondLst>
                                        </p:cTn>
                                        <p:tgtEl>
                                          <p:spTgt spid="102">
                                            <p:txEl>
                                              <p:pRg st="0" end="0"/>
                                            </p:txEl>
                                          </p:spTgt>
                                        </p:tgtEl>
                                        <p:attrNameLst>
                                          <p:attrName>style.visibility</p:attrName>
                                        </p:attrNameLst>
                                      </p:cBhvr>
                                      <p:to>
                                        <p:strVal val="visible"/>
                                      </p:to>
                                    </p:set>
                                    <p:anim calcmode="lin" valueType="num">
                                      <p:cBhvr additive="repl">
                                        <p:cTn id="102" dur="500" fill="hold"/>
                                        <p:tgtEl>
                                          <p:spTgt spid="102">
                                            <p:txEl>
                                              <p:pRg st="0" end="0"/>
                                            </p:txEl>
                                          </p:spTgt>
                                        </p:tgtEl>
                                        <p:attrNameLst>
                                          <p:attrName>ppt_x</p:attrName>
                                        </p:attrNameLst>
                                      </p:cBhvr>
                                      <p:tavLst>
                                        <p:tav tm="0">
                                          <p:val>
                                            <p:strVal val="#ppt_x"/>
                                          </p:val>
                                        </p:tav>
                                        <p:tav tm="100000">
                                          <p:val>
                                            <p:strVal val="#ppt_x"/>
                                          </p:val>
                                        </p:tav>
                                      </p:tavLst>
                                    </p:anim>
                                    <p:anim calcmode="lin" valueType="num">
                                      <p:cBhvr additive="repl">
                                        <p:cTn id="103" dur="500" fill="hold"/>
                                        <p:tgtEl>
                                          <p:spTgt spid="10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971640" y="0"/>
            <a:ext cx="8171640" cy="6857280"/>
          </a:xfrm>
          <a:prstGeom prst="rect">
            <a:avLst/>
          </a:prstGeom>
          <a:noFill/>
          <a:ln w="0">
            <a:noFill/>
          </a:ln>
        </p:spPr>
        <p:txBody>
          <a:bodyPr lIns="90000" rIns="90000" tIns="45000" bIns="45000" anchor="t">
            <a:normAutofit fontScale="39000"/>
          </a:bodyPr>
          <a:p>
            <a:pPr indent="0" algn="just">
              <a:lnSpc>
                <a:spcPct val="100000"/>
              </a:lnSpc>
              <a:spcBef>
                <a:spcPts val="601"/>
              </a:spcBef>
              <a:buNone/>
              <a:tabLst>
                <a:tab algn="l" pos="0"/>
              </a:tabLst>
            </a:pPr>
            <a:r>
              <a:rPr b="0" lang="it-IT" sz="6900" spc="-1" strike="noStrike">
                <a:solidFill>
                  <a:srgbClr val="000000"/>
                </a:solidFill>
                <a:latin typeface="Gill Sans MT"/>
              </a:rPr>
              <a:t>Si potrà obiettare: «Come si può perdonare a una persona cara il fatto di essere morta?»</a:t>
            </a:r>
            <a:endParaRPr b="0" lang="it-IT" sz="6900" spc="-1" strike="noStrike">
              <a:solidFill>
                <a:srgbClr val="000000"/>
              </a:solidFill>
              <a:latin typeface="Arial"/>
            </a:endParaRPr>
          </a:p>
          <a:p>
            <a:pPr indent="0" algn="just">
              <a:lnSpc>
                <a:spcPct val="100000"/>
              </a:lnSpc>
              <a:spcBef>
                <a:spcPts val="601"/>
              </a:spcBef>
              <a:buNone/>
              <a:tabLst>
                <a:tab algn="l" pos="0"/>
              </a:tabLst>
            </a:pPr>
            <a:r>
              <a:rPr b="0" lang="it-IT" sz="6900" spc="-1" strike="noStrike">
                <a:solidFill>
                  <a:srgbClr val="000000"/>
                </a:solidFill>
                <a:latin typeface="Gill Sans MT"/>
              </a:rPr>
              <a:t>Questo perdono è tuttavia necessario, per due ragioni: </a:t>
            </a:r>
            <a:endParaRPr b="0" lang="it-IT" sz="6900" spc="-1" strike="noStrike">
              <a:solidFill>
                <a:srgbClr val="000000"/>
              </a:solidFill>
              <a:latin typeface="Arial"/>
            </a:endParaRPr>
          </a:p>
          <a:p>
            <a:pPr marL="432000" indent="82440" algn="just">
              <a:lnSpc>
                <a:spcPct val="100000"/>
              </a:lnSpc>
              <a:spcBef>
                <a:spcPts val="601"/>
              </a:spcBef>
              <a:buClr>
                <a:srgbClr val="3891a7"/>
              </a:buClr>
              <a:buSzPct val="80000"/>
              <a:buFont typeface="Gill Sans MT"/>
              <a:buAutoNum type="arabicPeriod"/>
              <a:tabLst>
                <a:tab algn="l" pos="0"/>
              </a:tabLst>
            </a:pPr>
            <a:r>
              <a:rPr b="0" lang="it-IT" sz="6900" spc="-1" strike="noStrike">
                <a:solidFill>
                  <a:srgbClr val="000000"/>
                </a:solidFill>
                <a:latin typeface="Gill Sans MT"/>
              </a:rPr>
              <a:t> </a:t>
            </a:r>
            <a:r>
              <a:rPr b="0" lang="it-IT" sz="6900" spc="-1" strike="noStrike">
                <a:solidFill>
                  <a:srgbClr val="000000"/>
                </a:solidFill>
                <a:latin typeface="Gill Sans MT"/>
              </a:rPr>
              <a:t>anzitutto, è sufficiente ricordare che le relazioni affettive che si avevano con la persona defunta erano lungi dall'essere perfette e che anche solo per questo motivo abbiamo sempre qualcosa da perdonarci vicendevolmente. </a:t>
            </a:r>
            <a:endParaRPr b="0" lang="it-IT" sz="6900" spc="-1" strike="noStrike">
              <a:solidFill>
                <a:srgbClr val="000000"/>
              </a:solidFill>
              <a:latin typeface="Arial"/>
            </a:endParaRPr>
          </a:p>
          <a:p>
            <a:pPr marL="432000" indent="82440" algn="just">
              <a:lnSpc>
                <a:spcPct val="100000"/>
              </a:lnSpc>
              <a:spcBef>
                <a:spcPts val="601"/>
              </a:spcBef>
              <a:buClr>
                <a:srgbClr val="3891a7"/>
              </a:buClr>
              <a:buSzPct val="80000"/>
              <a:buFont typeface="Gill Sans MT"/>
              <a:buAutoNum type="arabicPeriod"/>
              <a:tabLst>
                <a:tab algn="l" pos="0"/>
              </a:tabLst>
            </a:pPr>
            <a:r>
              <a:rPr b="0" lang="it-IT" sz="6900" spc="-1" strike="noStrike">
                <a:solidFill>
                  <a:srgbClr val="000000"/>
                </a:solidFill>
                <a:latin typeface="Gill Sans MT"/>
              </a:rPr>
              <a:t> </a:t>
            </a:r>
            <a:r>
              <a:rPr b="0" lang="it-IT" sz="6900" spc="-1" strike="noStrike">
                <a:solidFill>
                  <a:srgbClr val="000000"/>
                </a:solidFill>
                <a:latin typeface="Gill Sans MT"/>
              </a:rPr>
              <a:t>A questo primo motivo si aggiungono le difficoltà che la sua scomparsa ha provocato in chi resta: l'emozione, la solitudine, l'insicurezza finanziaria, materiale e affettiva. Il perdono permette di eliminare ogni traccia di risentimento, di collera, di amarezza o di frustrazione. Concedere il perdono significa riconoscere il proprio attaccamento e nello stesso tempo il proprio distacco.</a:t>
            </a:r>
            <a:endParaRPr b="0" lang="it-IT" sz="69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04" dur="indefinite" restart="never" nodeType="tmRoot">
          <p:childTnLst>
            <p:seq>
              <p:cTn id="105" dur="indefinite" nodeType="mainSeq">
                <p:childTnLst>
                  <p:par>
                    <p:cTn id="106" fill="hold">
                      <p:stCondLst>
                        <p:cond delay="indefinite"/>
                      </p:stCondLst>
                      <p:childTnLst>
                        <p:par>
                          <p:cTn id="107" fill="hold">
                            <p:stCondLst>
                              <p:cond delay="0"/>
                            </p:stCondLst>
                            <p:childTnLst>
                              <p:par>
                                <p:cTn id="108" nodeType="clickEffect" fill="hold" presetClass="entr" presetID="2" presetSubtype="4">
                                  <p:stCondLst>
                                    <p:cond delay="0"/>
                                  </p:stCondLst>
                                  <p:childTnLst>
                                    <p:set>
                                      <p:cBhvr>
                                        <p:cTn id="109" dur="1" fill="hold">
                                          <p:stCondLst>
                                            <p:cond delay="0"/>
                                          </p:stCondLst>
                                        </p:cTn>
                                        <p:tgtEl>
                                          <p:spTgt spid="103">
                                            <p:txEl>
                                              <p:pRg st="0" end="0"/>
                                            </p:txEl>
                                          </p:spTgt>
                                        </p:tgtEl>
                                        <p:attrNameLst>
                                          <p:attrName>style.visibility</p:attrName>
                                        </p:attrNameLst>
                                      </p:cBhvr>
                                      <p:to>
                                        <p:strVal val="visible"/>
                                      </p:to>
                                    </p:set>
                                    <p:anim calcmode="lin" valueType="num">
                                      <p:cBhvr additive="repl">
                                        <p:cTn id="110" dur="500" fill="hold"/>
                                        <p:tgtEl>
                                          <p:spTgt spid="103">
                                            <p:txEl>
                                              <p:pRg st="0" end="0"/>
                                            </p:txEl>
                                          </p:spTgt>
                                        </p:tgtEl>
                                        <p:attrNameLst>
                                          <p:attrName>ppt_x</p:attrName>
                                        </p:attrNameLst>
                                      </p:cBhvr>
                                      <p:tavLst>
                                        <p:tav tm="0">
                                          <p:val>
                                            <p:strVal val="#ppt_x"/>
                                          </p:val>
                                        </p:tav>
                                        <p:tav tm="100000">
                                          <p:val>
                                            <p:strVal val="#ppt_x"/>
                                          </p:val>
                                        </p:tav>
                                      </p:tavLst>
                                    </p:anim>
                                    <p:anim calcmode="lin" valueType="num">
                                      <p:cBhvr additive="repl">
                                        <p:cTn id="111" dur="500" fill="hold"/>
                                        <p:tgtEl>
                                          <p:spTgt spid="1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nodeType="clickEffect" fill="hold" presetClass="entr" presetID="2" presetSubtype="4">
                                  <p:stCondLst>
                                    <p:cond delay="0"/>
                                  </p:stCondLst>
                                  <p:childTnLst>
                                    <p:set>
                                      <p:cBhvr>
                                        <p:cTn id="115" dur="1" fill="hold">
                                          <p:stCondLst>
                                            <p:cond delay="0"/>
                                          </p:stCondLst>
                                        </p:cTn>
                                        <p:tgtEl>
                                          <p:spTgt spid="103">
                                            <p:txEl>
                                              <p:pRg st="1" end="1"/>
                                            </p:txEl>
                                          </p:spTgt>
                                        </p:tgtEl>
                                        <p:attrNameLst>
                                          <p:attrName>style.visibility</p:attrName>
                                        </p:attrNameLst>
                                      </p:cBhvr>
                                      <p:to>
                                        <p:strVal val="visible"/>
                                      </p:to>
                                    </p:set>
                                    <p:anim calcmode="lin" valueType="num">
                                      <p:cBhvr additive="repl">
                                        <p:cTn id="116" dur="500" fill="hold"/>
                                        <p:tgtEl>
                                          <p:spTgt spid="103">
                                            <p:txEl>
                                              <p:pRg st="1" end="1"/>
                                            </p:txEl>
                                          </p:spTgt>
                                        </p:tgtEl>
                                        <p:attrNameLst>
                                          <p:attrName>ppt_x</p:attrName>
                                        </p:attrNameLst>
                                      </p:cBhvr>
                                      <p:tavLst>
                                        <p:tav tm="0">
                                          <p:val>
                                            <p:strVal val="#ppt_x"/>
                                          </p:val>
                                        </p:tav>
                                        <p:tav tm="100000">
                                          <p:val>
                                            <p:strVal val="#ppt_x"/>
                                          </p:val>
                                        </p:tav>
                                      </p:tavLst>
                                    </p:anim>
                                    <p:anim calcmode="lin" valueType="num">
                                      <p:cBhvr additive="repl">
                                        <p:cTn id="117" dur="500" fill="hold"/>
                                        <p:tgtEl>
                                          <p:spTgt spid="1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nodeType="clickEffect" fill="hold" presetClass="entr" presetID="2" presetSubtype="4">
                                  <p:stCondLst>
                                    <p:cond delay="0"/>
                                  </p:stCondLst>
                                  <p:childTnLst>
                                    <p:set>
                                      <p:cBhvr>
                                        <p:cTn id="121" dur="1" fill="hold">
                                          <p:stCondLst>
                                            <p:cond delay="0"/>
                                          </p:stCondLst>
                                        </p:cTn>
                                        <p:tgtEl>
                                          <p:spTgt spid="103">
                                            <p:txEl>
                                              <p:pRg st="2" end="2"/>
                                            </p:txEl>
                                          </p:spTgt>
                                        </p:tgtEl>
                                        <p:attrNameLst>
                                          <p:attrName>style.visibility</p:attrName>
                                        </p:attrNameLst>
                                      </p:cBhvr>
                                      <p:to>
                                        <p:strVal val="visible"/>
                                      </p:to>
                                    </p:set>
                                    <p:anim calcmode="lin" valueType="num">
                                      <p:cBhvr additive="repl">
                                        <p:cTn id="122" dur="500" fill="hold"/>
                                        <p:tgtEl>
                                          <p:spTgt spid="103">
                                            <p:txEl>
                                              <p:pRg st="2" end="2"/>
                                            </p:txEl>
                                          </p:spTgt>
                                        </p:tgtEl>
                                        <p:attrNameLst>
                                          <p:attrName>ppt_x</p:attrName>
                                        </p:attrNameLst>
                                      </p:cBhvr>
                                      <p:tavLst>
                                        <p:tav tm="0">
                                          <p:val>
                                            <p:strVal val="#ppt_x"/>
                                          </p:val>
                                        </p:tav>
                                        <p:tav tm="100000">
                                          <p:val>
                                            <p:strVal val="#ppt_x"/>
                                          </p:val>
                                        </p:tav>
                                      </p:tavLst>
                                    </p:anim>
                                    <p:anim calcmode="lin" valueType="num">
                                      <p:cBhvr additive="repl">
                                        <p:cTn id="123" dur="500" fill="hold"/>
                                        <p:tgtEl>
                                          <p:spTgt spid="1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nodeType="clickEffect" fill="hold" presetClass="entr" presetID="2" presetSubtype="4">
                                  <p:stCondLst>
                                    <p:cond delay="0"/>
                                  </p:stCondLst>
                                  <p:childTnLst>
                                    <p:set>
                                      <p:cBhvr>
                                        <p:cTn id="127" dur="1" fill="hold">
                                          <p:stCondLst>
                                            <p:cond delay="0"/>
                                          </p:stCondLst>
                                        </p:cTn>
                                        <p:tgtEl>
                                          <p:spTgt spid="103">
                                            <p:txEl>
                                              <p:pRg st="3" end="3"/>
                                            </p:txEl>
                                          </p:spTgt>
                                        </p:tgtEl>
                                        <p:attrNameLst>
                                          <p:attrName>style.visibility</p:attrName>
                                        </p:attrNameLst>
                                      </p:cBhvr>
                                      <p:to>
                                        <p:strVal val="visible"/>
                                      </p:to>
                                    </p:set>
                                    <p:anim calcmode="lin" valueType="num">
                                      <p:cBhvr additive="repl">
                                        <p:cTn id="128" dur="500" fill="hold"/>
                                        <p:tgtEl>
                                          <p:spTgt spid="103">
                                            <p:txEl>
                                              <p:pRg st="3" end="3"/>
                                            </p:txEl>
                                          </p:spTgt>
                                        </p:tgtEl>
                                        <p:attrNameLst>
                                          <p:attrName>ppt_x</p:attrName>
                                        </p:attrNameLst>
                                      </p:cBhvr>
                                      <p:tavLst>
                                        <p:tav tm="0">
                                          <p:val>
                                            <p:strVal val="#ppt_x"/>
                                          </p:val>
                                        </p:tav>
                                        <p:tav tm="100000">
                                          <p:val>
                                            <p:strVal val="#ppt_x"/>
                                          </p:val>
                                        </p:tav>
                                      </p:tavLst>
                                    </p:anim>
                                    <p:anim calcmode="lin" valueType="num">
                                      <p:cBhvr additive="repl">
                                        <p:cTn id="129" dur="500" fill="hold"/>
                                        <p:tgtEl>
                                          <p:spTgt spid="1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753</TotalTime>
  <Application>LibreOffice/7.4.2.3$MacOSX_X86_64 LibreOffice_project/382eef1f22670f7f4118c8c2dd222ec7ad009daf</Application>
  <AppVersion>15.0000</AppVersion>
  <Words>1519</Words>
  <Paragraphs>161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2014-02-11T14:37:45Z</dcterms:created>
  <dc:creator>Pierpaolo</dc:creator>
  <dc:description/>
  <dc:language>it-IT</dc:language>
  <cp:lastModifiedBy/>
  <dcterms:modified xsi:type="dcterms:W3CDTF">2023-03-14T23:23:29Z</dcterms:modified>
  <cp:revision>55</cp:revision>
  <dc:subject/>
  <dc:title>Diapositiva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28</vt:i4>
  </property>
</Properties>
</file>