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_rels/.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media/image1.png" ContentType="image/png"/>
  <Override PartName="/ppt/presProps.xml" ContentType="application/vnd.openxmlformats-officedocument.presentationml.presProps+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slideLayouts/slideLayout8.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23.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16.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1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18.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10.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s/_rels/slide13.xml.rels" ContentType="application/vnd.openxmlformats-package.relationships+xml"/>
  <Override PartName="/ppt/slides/_rels/slide12.xml.rels" ContentType="application/vnd.openxmlformats-package.relationships+xml"/>
  <Override PartName="/ppt/slides/_rels/slide8.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9144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BFF3455C-1508-4EE6-849A-F421008D306B}" type="slidenum">
              <a:t>&lt;#&gt;</a:t>
            </a:fld>
          </a:p>
        </p:txBody>
      </p:sp>
      <p:sp>
        <p:nvSpPr>
          <p:cNvPr id="4" name="PlaceHolder 3"/>
          <p:cNvSpPr>
            <a:spLocks noGrp="1"/>
          </p:cNvSpPr>
          <p:nvPr>
            <p:ph type="dt" idx="1"/>
          </p:nvPr>
        </p:nvSpPr>
        <p:spPr/>
        <p:txBody>
          <a:bodyPr/>
          <a:p>
            <a:r>
              <a:rPr lang="it-IT"/>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1432440" y="360000"/>
            <a:ext cx="7406280" cy="147168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3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3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0C597E5B-A59F-449B-B6FF-C15E349A32AD}" type="slidenum">
              <a:t>&lt;#&gt;</a:t>
            </a:fld>
          </a:p>
        </p:txBody>
      </p:sp>
      <p:sp>
        <p:nvSpPr>
          <p:cNvPr id="7" name="PlaceHolder 6"/>
          <p:cNvSpPr>
            <a:spLocks noGrp="1"/>
          </p:cNvSpPr>
          <p:nvPr>
            <p:ph type="dt" idx="1"/>
          </p:nvPr>
        </p:nvSpPr>
        <p:spPr/>
        <p:txBody>
          <a:bodyPr/>
          <a:p>
            <a:r>
              <a:rPr lang="it-IT"/>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1432440" y="360000"/>
            <a:ext cx="7406280" cy="147168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3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3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3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4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13864D82-9F1E-42DE-A034-EAFA671C1422}" type="slidenum">
              <a:t>&lt;#&gt;</a:t>
            </a:fld>
          </a:p>
        </p:txBody>
      </p:sp>
      <p:sp>
        <p:nvSpPr>
          <p:cNvPr id="9" name="PlaceHolder 8"/>
          <p:cNvSpPr>
            <a:spLocks noGrp="1"/>
          </p:cNvSpPr>
          <p:nvPr>
            <p:ph type="dt" idx="1"/>
          </p:nvPr>
        </p:nvSpPr>
        <p:spPr/>
        <p:txBody>
          <a:bodyPr/>
          <a:p>
            <a:r>
              <a:rPr lang="it-IT"/>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1432440" y="360000"/>
            <a:ext cx="7406280" cy="147168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4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4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4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4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4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4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F05F764C-52E4-4A24-A852-BD9F41344B1B}" type="slidenum">
              <a:t>&lt;#&gt;</a:t>
            </a:fld>
          </a:p>
        </p:txBody>
      </p:sp>
      <p:sp>
        <p:nvSpPr>
          <p:cNvPr id="11" name="PlaceHolder 10"/>
          <p:cNvSpPr>
            <a:spLocks noGrp="1"/>
          </p:cNvSpPr>
          <p:nvPr>
            <p:ph type="dt" idx="1"/>
          </p:nvPr>
        </p:nvSpPr>
        <p:spPr/>
        <p:txBody>
          <a:bodyPr/>
          <a:p>
            <a:r>
              <a:rPr lang="it-IT"/>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p>
            <a:r>
              <a:t>Footer</a:t>
            </a:r>
          </a:p>
        </p:txBody>
      </p:sp>
      <p:sp>
        <p:nvSpPr>
          <p:cNvPr id="3" name="PlaceHolder 2"/>
          <p:cNvSpPr>
            <a:spLocks noGrp="1"/>
          </p:cNvSpPr>
          <p:nvPr>
            <p:ph type="sldNum" idx="6"/>
          </p:nvPr>
        </p:nvSpPr>
        <p:spPr/>
        <p:txBody>
          <a:bodyPr/>
          <a:p>
            <a:fld id="{894A6E70-06C0-4CB4-85AC-E7727835C553}" type="slidenum">
              <a:t>&lt;#&gt;</a:t>
            </a:fld>
          </a:p>
        </p:txBody>
      </p:sp>
      <p:sp>
        <p:nvSpPr>
          <p:cNvPr id="4" name="PlaceHolder 3"/>
          <p:cNvSpPr>
            <a:spLocks noGrp="1"/>
          </p:cNvSpPr>
          <p:nvPr>
            <p:ph type="dt" idx="4"/>
          </p:nvPr>
        </p:nvSpPr>
        <p:spPr/>
        <p:txBody>
          <a:bodyPr/>
          <a:p>
            <a:r>
              <a:rPr lang="it-IT"/>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8" name="PlaceHolder 1"/>
          <p:cNvSpPr>
            <a:spLocks noGrp="1"/>
          </p:cNvSpPr>
          <p:nvPr>
            <p:ph type="title"/>
          </p:nvPr>
        </p:nvSpPr>
        <p:spPr>
          <a:xfrm>
            <a:off x="1432440" y="360000"/>
            <a:ext cx="7406280" cy="147168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59"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it-IT" sz="3200" spc="-1" strike="noStrike">
              <a:solidFill>
                <a:srgbClr val="000000"/>
              </a:solidFill>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7C420340-43CE-4AF0-BF91-E3EA6D249205}" type="slidenum">
              <a:t>&lt;#&gt;</a:t>
            </a:fld>
          </a:p>
        </p:txBody>
      </p:sp>
      <p:sp>
        <p:nvSpPr>
          <p:cNvPr id="6" name="PlaceHolder 5"/>
          <p:cNvSpPr>
            <a:spLocks noGrp="1"/>
          </p:cNvSpPr>
          <p:nvPr>
            <p:ph type="dt" idx="4"/>
          </p:nvPr>
        </p:nvSpPr>
        <p:spPr/>
        <p:txBody>
          <a:bodyPr/>
          <a:p>
            <a:r>
              <a:rPr lang="it-IT"/>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1432440" y="360000"/>
            <a:ext cx="7406280" cy="147168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61"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D1F79E1E-9DA1-407D-A1ED-D5644B99BA16}" type="slidenum">
              <a:t>&lt;#&gt;</a:t>
            </a:fld>
          </a:p>
        </p:txBody>
      </p:sp>
      <p:sp>
        <p:nvSpPr>
          <p:cNvPr id="6" name="PlaceHolder 5"/>
          <p:cNvSpPr>
            <a:spLocks noGrp="1"/>
          </p:cNvSpPr>
          <p:nvPr>
            <p:ph type="dt" idx="4"/>
          </p:nvPr>
        </p:nvSpPr>
        <p:spPr/>
        <p:txBody>
          <a:bodyPr/>
          <a:p>
            <a:r>
              <a:rPr lang="it-IT"/>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1432440" y="360000"/>
            <a:ext cx="7406280" cy="147168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64"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B835C03B-C32D-4657-969E-B9C01AE1EBDC}" type="slidenum">
              <a:t>&lt;#&gt;</a:t>
            </a:fld>
          </a:p>
        </p:txBody>
      </p:sp>
      <p:sp>
        <p:nvSpPr>
          <p:cNvPr id="7" name="PlaceHolder 6"/>
          <p:cNvSpPr>
            <a:spLocks noGrp="1"/>
          </p:cNvSpPr>
          <p:nvPr>
            <p:ph type="dt" idx="4"/>
          </p:nvPr>
        </p:nvSpPr>
        <p:spPr/>
        <p:txBody>
          <a:bodyPr/>
          <a:p>
            <a:r>
              <a:rPr lang="it-IT"/>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5" name="PlaceHolder 1"/>
          <p:cNvSpPr>
            <a:spLocks noGrp="1"/>
          </p:cNvSpPr>
          <p:nvPr>
            <p:ph type="title"/>
          </p:nvPr>
        </p:nvSpPr>
        <p:spPr>
          <a:xfrm>
            <a:off x="1432440" y="360000"/>
            <a:ext cx="7406280" cy="147168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8030A0A1-836E-4649-A384-47F5290D29B1}" type="slidenum">
              <a:t>&lt;#&gt;</a:t>
            </a:fld>
          </a:p>
        </p:txBody>
      </p:sp>
      <p:sp>
        <p:nvSpPr>
          <p:cNvPr id="5" name="PlaceHolder 4"/>
          <p:cNvSpPr>
            <a:spLocks noGrp="1"/>
          </p:cNvSpPr>
          <p:nvPr>
            <p:ph type="dt" idx="4"/>
          </p:nvPr>
        </p:nvSpPr>
        <p:spPr/>
        <p:txBody>
          <a:bodyPr/>
          <a:p>
            <a:r>
              <a:rPr lang="it-IT"/>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6" name="PlaceHolder 1"/>
          <p:cNvSpPr>
            <a:spLocks noGrp="1"/>
          </p:cNvSpPr>
          <p:nvPr>
            <p:ph type="subTitle"/>
          </p:nvPr>
        </p:nvSpPr>
        <p:spPr>
          <a:xfrm>
            <a:off x="1432440" y="360000"/>
            <a:ext cx="7406280" cy="6823080"/>
          </a:xfrm>
          <a:prstGeom prst="rect">
            <a:avLst/>
          </a:prstGeom>
          <a:noFill/>
          <a:ln w="0">
            <a:noFill/>
          </a:ln>
        </p:spPr>
        <p:txBody>
          <a:bodyPr lIns="0" rIns="0" tIns="0" bIns="0" anchor="ctr">
            <a:noAutofit/>
          </a:bodyPr>
          <a:p>
            <a:pPr algn="ctr"/>
            <a:endParaRPr b="0" lang="it-IT" sz="3200" spc="-1" strike="noStrike">
              <a:solidFill>
                <a:srgbClr val="000000"/>
              </a:solidFill>
              <a:latin typeface="Aria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10857487-9434-4ABC-91DD-CBA0DDF1E7D8}" type="slidenum">
              <a:t>&lt;#&gt;</a:t>
            </a:fld>
          </a:p>
        </p:txBody>
      </p:sp>
      <p:sp>
        <p:nvSpPr>
          <p:cNvPr id="5" name="PlaceHolder 4"/>
          <p:cNvSpPr>
            <a:spLocks noGrp="1"/>
          </p:cNvSpPr>
          <p:nvPr>
            <p:ph type="dt" idx="4"/>
          </p:nvPr>
        </p:nvSpPr>
        <p:spPr/>
        <p:txBody>
          <a:bodyPr/>
          <a:p>
            <a:r>
              <a:rPr lang="it-IT"/>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1432440" y="360000"/>
            <a:ext cx="7406280" cy="147168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6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69"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70"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6D01B55B-2CFC-4989-B2EF-7B38278131C5}" type="slidenum">
              <a:t>&lt;#&gt;</a:t>
            </a:fld>
          </a:p>
        </p:txBody>
      </p:sp>
      <p:sp>
        <p:nvSpPr>
          <p:cNvPr id="8" name="PlaceHolder 7"/>
          <p:cNvSpPr>
            <a:spLocks noGrp="1"/>
          </p:cNvSpPr>
          <p:nvPr>
            <p:ph type="dt" idx="4"/>
          </p:nvPr>
        </p:nvSpPr>
        <p:spPr/>
        <p:txBody>
          <a:bodyPr/>
          <a:p>
            <a:r>
              <a:rPr lang="it-IT"/>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2" name="PlaceHolder 1"/>
          <p:cNvSpPr>
            <a:spLocks noGrp="1"/>
          </p:cNvSpPr>
          <p:nvPr>
            <p:ph type="title"/>
          </p:nvPr>
        </p:nvSpPr>
        <p:spPr>
          <a:xfrm>
            <a:off x="1432440" y="360000"/>
            <a:ext cx="7406280" cy="147168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1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it-IT"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21CDF7C7-F5F5-447E-BA79-CAED759CBB00}" type="slidenum">
              <a:t>&lt;#&gt;</a:t>
            </a:fld>
          </a:p>
        </p:txBody>
      </p:sp>
      <p:sp>
        <p:nvSpPr>
          <p:cNvPr id="6" name="PlaceHolder 5"/>
          <p:cNvSpPr>
            <a:spLocks noGrp="1"/>
          </p:cNvSpPr>
          <p:nvPr>
            <p:ph type="dt" idx="1"/>
          </p:nvPr>
        </p:nvSpPr>
        <p:spPr/>
        <p:txBody>
          <a:bodyPr/>
          <a:p>
            <a:r>
              <a:rPr lang="it-IT"/>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1432440" y="360000"/>
            <a:ext cx="7406280" cy="147168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7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7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74"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513C6B2D-AB33-478F-B8AF-377F7ADB3937}" type="slidenum">
              <a:t>&lt;#&gt;</a:t>
            </a:fld>
          </a:p>
        </p:txBody>
      </p:sp>
      <p:sp>
        <p:nvSpPr>
          <p:cNvPr id="8" name="PlaceHolder 7"/>
          <p:cNvSpPr>
            <a:spLocks noGrp="1"/>
          </p:cNvSpPr>
          <p:nvPr>
            <p:ph type="dt" idx="4"/>
          </p:nvPr>
        </p:nvSpPr>
        <p:spPr/>
        <p:txBody>
          <a:bodyPr/>
          <a:p>
            <a:r>
              <a:rPr lang="it-IT"/>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1432440" y="360000"/>
            <a:ext cx="7406280" cy="147168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7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7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78"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0A8BD098-AB41-4839-B7AC-B21BEDAE8E4F}" type="slidenum">
              <a:t>&lt;#&gt;</a:t>
            </a:fld>
          </a:p>
        </p:txBody>
      </p:sp>
      <p:sp>
        <p:nvSpPr>
          <p:cNvPr id="8" name="PlaceHolder 7"/>
          <p:cNvSpPr>
            <a:spLocks noGrp="1"/>
          </p:cNvSpPr>
          <p:nvPr>
            <p:ph type="dt" idx="4"/>
          </p:nvPr>
        </p:nvSpPr>
        <p:spPr/>
        <p:txBody>
          <a:bodyPr/>
          <a:p>
            <a:r>
              <a:rPr lang="it-IT"/>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1432440" y="360000"/>
            <a:ext cx="7406280" cy="147168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80"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81"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E260E5D3-B307-408C-B404-4DBB2EDF123D}" type="slidenum">
              <a:t>&lt;#&gt;</a:t>
            </a:fld>
          </a:p>
        </p:txBody>
      </p:sp>
      <p:sp>
        <p:nvSpPr>
          <p:cNvPr id="7" name="PlaceHolder 6"/>
          <p:cNvSpPr>
            <a:spLocks noGrp="1"/>
          </p:cNvSpPr>
          <p:nvPr>
            <p:ph type="dt" idx="4"/>
          </p:nvPr>
        </p:nvSpPr>
        <p:spPr/>
        <p:txBody>
          <a:bodyPr/>
          <a:p>
            <a:r>
              <a:rPr lang="it-IT"/>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1432440" y="360000"/>
            <a:ext cx="7406280" cy="147168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8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8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85"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86"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7" name="PlaceHolder 6"/>
          <p:cNvSpPr>
            <a:spLocks noGrp="1"/>
          </p:cNvSpPr>
          <p:nvPr>
            <p:ph type="ftr" idx="5"/>
          </p:nvPr>
        </p:nvSpPr>
        <p:spPr/>
        <p:txBody>
          <a:bodyPr/>
          <a:p>
            <a:r>
              <a:t>Footer</a:t>
            </a:r>
          </a:p>
        </p:txBody>
      </p:sp>
      <p:sp>
        <p:nvSpPr>
          <p:cNvPr id="8" name="PlaceHolder 7"/>
          <p:cNvSpPr>
            <a:spLocks noGrp="1"/>
          </p:cNvSpPr>
          <p:nvPr>
            <p:ph type="sldNum" idx="6"/>
          </p:nvPr>
        </p:nvSpPr>
        <p:spPr/>
        <p:txBody>
          <a:bodyPr/>
          <a:p>
            <a:fld id="{FEE97D80-7462-47E5-A946-BADC94EB75EF}" type="slidenum">
              <a:t>&lt;#&gt;</a:t>
            </a:fld>
          </a:p>
        </p:txBody>
      </p:sp>
      <p:sp>
        <p:nvSpPr>
          <p:cNvPr id="9" name="PlaceHolder 8"/>
          <p:cNvSpPr>
            <a:spLocks noGrp="1"/>
          </p:cNvSpPr>
          <p:nvPr>
            <p:ph type="dt" idx="4"/>
          </p:nvPr>
        </p:nvSpPr>
        <p:spPr/>
        <p:txBody>
          <a:bodyPr/>
          <a:p>
            <a:r>
              <a:rPr lang="it-IT"/>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1432440" y="360000"/>
            <a:ext cx="7406280" cy="147168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88"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89"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90"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91"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92"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93"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9" name="PlaceHolder 8"/>
          <p:cNvSpPr>
            <a:spLocks noGrp="1"/>
          </p:cNvSpPr>
          <p:nvPr>
            <p:ph type="ftr" idx="5"/>
          </p:nvPr>
        </p:nvSpPr>
        <p:spPr/>
        <p:txBody>
          <a:bodyPr/>
          <a:p>
            <a:r>
              <a:t>Footer</a:t>
            </a:r>
          </a:p>
        </p:txBody>
      </p:sp>
      <p:sp>
        <p:nvSpPr>
          <p:cNvPr id="10" name="PlaceHolder 9"/>
          <p:cNvSpPr>
            <a:spLocks noGrp="1"/>
          </p:cNvSpPr>
          <p:nvPr>
            <p:ph type="sldNum" idx="6"/>
          </p:nvPr>
        </p:nvSpPr>
        <p:spPr/>
        <p:txBody>
          <a:bodyPr/>
          <a:p>
            <a:fld id="{8D525504-182A-45F3-BFC1-5D74A0323EB5}" type="slidenum">
              <a:t>&lt;#&gt;</a:t>
            </a:fld>
          </a:p>
        </p:txBody>
      </p:sp>
      <p:sp>
        <p:nvSpPr>
          <p:cNvPr id="11" name="PlaceHolder 10"/>
          <p:cNvSpPr>
            <a:spLocks noGrp="1"/>
          </p:cNvSpPr>
          <p:nvPr>
            <p:ph type="dt" idx="4"/>
          </p:nvPr>
        </p:nvSpPr>
        <p:spPr/>
        <p:txBody>
          <a:bodyPr/>
          <a:p>
            <a:r>
              <a:rPr lang="it-IT"/>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432440" y="360000"/>
            <a:ext cx="7406280" cy="147168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1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7203C685-FB4D-4075-A603-40960618B01E}" type="slidenum">
              <a:t>&lt;#&gt;</a:t>
            </a:fld>
          </a:p>
        </p:txBody>
      </p:sp>
      <p:sp>
        <p:nvSpPr>
          <p:cNvPr id="6" name="PlaceHolder 5"/>
          <p:cNvSpPr>
            <a:spLocks noGrp="1"/>
          </p:cNvSpPr>
          <p:nvPr>
            <p:ph type="dt" idx="1"/>
          </p:nvPr>
        </p:nvSpPr>
        <p:spPr/>
        <p:txBody>
          <a:bodyPr/>
          <a:p>
            <a:r>
              <a:rPr lang="it-IT"/>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1432440" y="360000"/>
            <a:ext cx="7406280" cy="147168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1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1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286F28AB-0B30-48B5-9E90-9311A105C08A}" type="slidenum">
              <a:t>&lt;#&gt;</a:t>
            </a:fld>
          </a:p>
        </p:txBody>
      </p:sp>
      <p:sp>
        <p:nvSpPr>
          <p:cNvPr id="7" name="PlaceHolder 6"/>
          <p:cNvSpPr>
            <a:spLocks noGrp="1"/>
          </p:cNvSpPr>
          <p:nvPr>
            <p:ph type="dt" idx="1"/>
          </p:nvPr>
        </p:nvSpPr>
        <p:spPr/>
        <p:txBody>
          <a:bodyPr/>
          <a:p>
            <a:r>
              <a:rPr lang="it-IT"/>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9" name="PlaceHolder 1"/>
          <p:cNvSpPr>
            <a:spLocks noGrp="1"/>
          </p:cNvSpPr>
          <p:nvPr>
            <p:ph type="title"/>
          </p:nvPr>
        </p:nvSpPr>
        <p:spPr>
          <a:xfrm>
            <a:off x="1432440" y="360000"/>
            <a:ext cx="7406280" cy="147168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99FAA710-D9D0-4428-A081-ECD6D20AA298}" type="slidenum">
              <a:t>&lt;#&gt;</a:t>
            </a:fld>
          </a:p>
        </p:txBody>
      </p:sp>
      <p:sp>
        <p:nvSpPr>
          <p:cNvPr id="5" name="PlaceHolder 4"/>
          <p:cNvSpPr>
            <a:spLocks noGrp="1"/>
          </p:cNvSpPr>
          <p:nvPr>
            <p:ph type="dt" idx="1"/>
          </p:nvPr>
        </p:nvSpPr>
        <p:spPr/>
        <p:txBody>
          <a:bodyPr/>
          <a:p>
            <a:r>
              <a:rPr lang="it-IT"/>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 name="PlaceHolder 1"/>
          <p:cNvSpPr>
            <a:spLocks noGrp="1"/>
          </p:cNvSpPr>
          <p:nvPr>
            <p:ph type="subTitle"/>
          </p:nvPr>
        </p:nvSpPr>
        <p:spPr>
          <a:xfrm>
            <a:off x="1432440" y="360000"/>
            <a:ext cx="7406280" cy="6823080"/>
          </a:xfrm>
          <a:prstGeom prst="rect">
            <a:avLst/>
          </a:prstGeom>
          <a:noFill/>
          <a:ln w="0">
            <a:noFill/>
          </a:ln>
        </p:spPr>
        <p:txBody>
          <a:bodyPr lIns="0" rIns="0" tIns="0" bIns="0" anchor="ctr">
            <a:noAutofit/>
          </a:bodyPr>
          <a:p>
            <a:pPr algn="ctr"/>
            <a:endParaRPr b="0" lang="it-IT"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9CE4C8F7-B88A-4A78-98E5-F11C954968F8}" type="slidenum">
              <a:t>&lt;#&gt;</a:t>
            </a:fld>
          </a:p>
        </p:txBody>
      </p:sp>
      <p:sp>
        <p:nvSpPr>
          <p:cNvPr id="5" name="PlaceHolder 4"/>
          <p:cNvSpPr>
            <a:spLocks noGrp="1"/>
          </p:cNvSpPr>
          <p:nvPr>
            <p:ph type="dt" idx="1"/>
          </p:nvPr>
        </p:nvSpPr>
        <p:spPr/>
        <p:txBody>
          <a:bodyPr/>
          <a:p>
            <a:r>
              <a:rPr lang="it-IT"/>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1432440" y="360000"/>
            <a:ext cx="7406280" cy="147168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2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2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2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4E39792B-FAD9-48EB-AF03-2FA753D9889F}" type="slidenum">
              <a:t>&lt;#&gt;</a:t>
            </a:fld>
          </a:p>
        </p:txBody>
      </p:sp>
      <p:sp>
        <p:nvSpPr>
          <p:cNvPr id="8" name="PlaceHolder 7"/>
          <p:cNvSpPr>
            <a:spLocks noGrp="1"/>
          </p:cNvSpPr>
          <p:nvPr>
            <p:ph type="dt" idx="1"/>
          </p:nvPr>
        </p:nvSpPr>
        <p:spPr/>
        <p:txBody>
          <a:bodyPr/>
          <a:p>
            <a:r>
              <a:rPr lang="it-IT"/>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1432440" y="360000"/>
            <a:ext cx="7406280" cy="147168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2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2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2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30E9E45D-F1BC-4A7F-B4AC-AA963FF2B9A8}" type="slidenum">
              <a:t>&lt;#&gt;</a:t>
            </a:fld>
          </a:p>
        </p:txBody>
      </p:sp>
      <p:sp>
        <p:nvSpPr>
          <p:cNvPr id="8" name="PlaceHolder 7"/>
          <p:cNvSpPr>
            <a:spLocks noGrp="1"/>
          </p:cNvSpPr>
          <p:nvPr>
            <p:ph type="dt" idx="1"/>
          </p:nvPr>
        </p:nvSpPr>
        <p:spPr/>
        <p:txBody>
          <a:bodyPr/>
          <a:p>
            <a:r>
              <a:rPr lang="it-IT"/>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432440" y="360000"/>
            <a:ext cx="7406280" cy="1471680"/>
          </a:xfrm>
          <a:prstGeom prst="rect">
            <a:avLst/>
          </a:prstGeom>
          <a:noFill/>
          <a:ln w="0">
            <a:noFill/>
          </a:ln>
        </p:spPr>
        <p:txBody>
          <a:bodyPr lIns="0" rIns="0" tIns="0" bIns="0" anchor="ctr">
            <a:noAutofit/>
          </a:bodyPr>
          <a:p>
            <a:pPr indent="0">
              <a:buNone/>
            </a:pPr>
            <a:endParaRPr b="0" lang="it-IT" sz="1800" spc="-1" strike="noStrike">
              <a:solidFill>
                <a:srgbClr val="000000"/>
              </a:solidFill>
              <a:latin typeface="Gill Sans MT"/>
            </a:endParaRPr>
          </a:p>
        </p:txBody>
      </p:sp>
      <p:sp>
        <p:nvSpPr>
          <p:cNvPr id="3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3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3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Gill Sans MT"/>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492FB10E-B791-47F8-A3B4-8EC9497B3662}" type="slidenum">
              <a:t>&lt;#&gt;</a:t>
            </a:fld>
          </a:p>
        </p:txBody>
      </p:sp>
      <p:sp>
        <p:nvSpPr>
          <p:cNvPr id="8" name="PlaceHolder 7"/>
          <p:cNvSpPr>
            <a:spLocks noGrp="1"/>
          </p:cNvSpPr>
          <p:nvPr>
            <p:ph type="dt" idx="1"/>
          </p:nvPr>
        </p:nvSpPr>
        <p:spPr/>
        <p:txBody>
          <a:bodyPr/>
          <a:p>
            <a:r>
              <a:rPr lang="it-IT"/>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0" name="Torta 6"/>
          <p:cNvSpPr/>
          <p:nvPr/>
        </p:nvSpPr>
        <p:spPr>
          <a:xfrm>
            <a:off x="-815760" y="-815760"/>
            <a:ext cx="1638360" cy="1638360"/>
          </a:xfrm>
          <a:prstGeom prst="pie">
            <a:avLst>
              <a:gd name="adj1" fmla="val 0"/>
              <a:gd name="adj2" fmla="val 5402120"/>
            </a:avLst>
          </a:prstGeom>
          <a:solidFill>
            <a:schemeClr val="bg2">
              <a:tint val="18000"/>
              <a:satMod val="220000"/>
              <a:alpha val="33000"/>
            </a:schemeClr>
          </a:solidFill>
          <a:ln cap="rnd" w="3175">
            <a:solidFill>
              <a:srgbClr val="e7dec9">
                <a:shade val="70000"/>
                <a:satMod val="200000"/>
                <a:alpha val="100000"/>
              </a:srgbClr>
            </a:solidFill>
            <a:round/>
          </a:ln>
          <a:effectLst>
            <a:outerShdw blurRad="63360" dir="5400000" dist="25560" rotWithShape="0">
              <a:srgbClr val="000000">
                <a:alpha val="43000"/>
              </a:srgbClr>
            </a:outerShdw>
          </a:effectLst>
        </p:spPr>
        <p:style>
          <a:lnRef idx="3">
            <a:schemeClr val="lt1"/>
          </a:lnRef>
          <a:fillRef idx="1">
            <a:schemeClr val="accent1"/>
          </a:fillRef>
          <a:effectRef idx="1">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Gill Sans MT"/>
            </a:endParaRPr>
          </a:p>
        </p:txBody>
      </p:sp>
      <p:sp>
        <p:nvSpPr>
          <p:cNvPr id="1" name="Ovale 7"/>
          <p:cNvSpPr/>
          <p:nvPr/>
        </p:nvSpPr>
        <p:spPr>
          <a:xfrm>
            <a:off x="168840" y="21240"/>
            <a:ext cx="1701720" cy="1701720"/>
          </a:xfrm>
          <a:prstGeom prst="ellipse">
            <a:avLst/>
          </a:prstGeom>
          <a:noFill/>
          <a:ln cap="rnd" w="27305">
            <a:solidFill>
              <a:srgbClr val="e7dec9">
                <a:tint val="45000"/>
                <a:satMod val="325000"/>
                <a:alpha val="100000"/>
              </a:srgbClr>
            </a:solidFill>
            <a:round/>
          </a:ln>
          <a:effectLst>
            <a:outerShdw algn="tl" blurRad="25560" dir="5400000" dist="25560" rotWithShape="0">
              <a:schemeClr val="bg2">
                <a:shade val="50000"/>
                <a:satMod val="150000"/>
                <a:alpha val="85000"/>
              </a:schemeClr>
            </a:outerShdw>
          </a:effectLst>
        </p:spPr>
        <p:style>
          <a:lnRef idx="3">
            <a:schemeClr val="lt1"/>
          </a:lnRef>
          <a:fillRef idx="1">
            <a:schemeClr val="accent1"/>
          </a:fillRef>
          <a:effectRef idx="1">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Gill Sans MT"/>
            </a:endParaRPr>
          </a:p>
        </p:txBody>
      </p:sp>
      <p:sp>
        <p:nvSpPr>
          <p:cNvPr id="2" name="Anello 10"/>
          <p:cNvSpPr/>
          <p:nvPr/>
        </p:nvSpPr>
        <p:spPr>
          <a:xfrm rot="2315400">
            <a:off x="182880" y="1054800"/>
            <a:ext cx="1125360" cy="1102320"/>
          </a:xfrm>
          <a:prstGeom prst="donut">
            <a:avLst>
              <a:gd name="adj" fmla="val 11833"/>
            </a:avLst>
          </a:prstGeom>
          <a:gradFill rotWithShape="0">
            <a:gsLst>
              <a:gs pos="0">
                <a:srgbClr val="eed18e">
                  <a:alpha val="60000"/>
                </a:srgbClr>
              </a:gs>
              <a:gs pos="100000">
                <a:srgbClr val="fefaf6">
                  <a:alpha val="70196"/>
                </a:srgbClr>
              </a:gs>
            </a:gsLst>
            <a:lin ang="13500000"/>
          </a:gradFill>
          <a:ln cap="rnd" w="7350">
            <a:solidFill>
              <a:srgbClr val="e7dec9">
                <a:shade val="60000"/>
                <a:satMod val="220000"/>
                <a:alpha val="100000"/>
              </a:srgbClr>
            </a:solidFill>
            <a:round/>
          </a:ln>
          <a:effectLst>
            <a:outerShdw algn="tl" blurRad="12600" dir="4557825" dist="14843" rotWithShape="0">
              <a:schemeClr val="bg2">
                <a:shade val="10000"/>
                <a:satMod val="200000"/>
                <a:alpha val="35000"/>
              </a:schemeClr>
            </a:outerShdw>
          </a:effectLst>
        </p:spPr>
        <p:style>
          <a:lnRef idx="3">
            <a:schemeClr val="lt1"/>
          </a:lnRef>
          <a:fillRef idx="1">
            <a:schemeClr val="accent1"/>
          </a:fillRef>
          <a:effectRef idx="1">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Gill Sans MT"/>
            </a:endParaRPr>
          </a:p>
        </p:txBody>
      </p:sp>
      <p:sp>
        <p:nvSpPr>
          <p:cNvPr id="3" name="Rettangolo 11"/>
          <p:cNvSpPr/>
          <p:nvPr/>
        </p:nvSpPr>
        <p:spPr>
          <a:xfrm>
            <a:off x="1013040" y="0"/>
            <a:ext cx="8130600" cy="6857640"/>
          </a:xfrm>
          <a:prstGeom prst="rect">
            <a:avLst/>
          </a:prstGeom>
          <a:solidFill>
            <a:schemeClr val="bg1"/>
          </a:solidFill>
          <a:ln>
            <a:noFill/>
          </a:ln>
          <a:effectLst>
            <a:outerShdw blurRad="63360" dir="5400000" dist="25560" rotWithShape="0">
              <a:srgbClr val="000000">
                <a:alpha val="43000"/>
              </a:srgbClr>
            </a:outerShdw>
          </a:effectLst>
        </p:spPr>
        <p:style>
          <a:lnRef idx="3">
            <a:schemeClr val="lt1"/>
          </a:lnRef>
          <a:fillRef idx="1">
            <a:schemeClr val="accent1"/>
          </a:fillRef>
          <a:effectRef idx="1">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Gill Sans MT"/>
            </a:endParaRPr>
          </a:p>
        </p:txBody>
      </p:sp>
      <p:sp>
        <p:nvSpPr>
          <p:cNvPr id="4" name="Rettangolo 14"/>
          <p:cNvSpPr/>
          <p:nvPr/>
        </p:nvSpPr>
        <p:spPr>
          <a:xfrm>
            <a:off x="1014840" y="0"/>
            <a:ext cx="72720" cy="6857640"/>
          </a:xfrm>
          <a:prstGeom prst="rect">
            <a:avLst/>
          </a:prstGeom>
          <a:solidFill>
            <a:schemeClr val="bg1"/>
          </a:solidFill>
          <a:ln>
            <a:noFill/>
          </a:ln>
          <a:effectLst>
            <a:outerShdw algn="tl" blurRad="38520" dir="10800000" dist="38160" rotWithShape="0">
              <a:schemeClr val="bg2">
                <a:shade val="20000"/>
                <a:satMod val="110000"/>
                <a:alpha val="25000"/>
              </a:schemeClr>
            </a:outerShdw>
          </a:effectLst>
        </p:spPr>
        <p:style>
          <a:lnRef idx="3">
            <a:schemeClr val="lt1"/>
          </a:lnRef>
          <a:fillRef idx="1">
            <a:schemeClr val="accent1"/>
          </a:fillRef>
          <a:effectRef idx="1">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Gill Sans MT"/>
            </a:endParaRPr>
          </a:p>
        </p:txBody>
      </p:sp>
      <p:sp>
        <p:nvSpPr>
          <p:cNvPr id="5" name="PlaceHolder 1"/>
          <p:cNvSpPr>
            <a:spLocks noGrp="1"/>
          </p:cNvSpPr>
          <p:nvPr>
            <p:ph type="title"/>
          </p:nvPr>
        </p:nvSpPr>
        <p:spPr>
          <a:xfrm>
            <a:off x="1432440" y="360000"/>
            <a:ext cx="7406280" cy="1471680"/>
          </a:xfrm>
          <a:prstGeom prst="rect">
            <a:avLst/>
          </a:prstGeom>
          <a:noFill/>
          <a:ln w="0">
            <a:noFill/>
          </a:ln>
        </p:spPr>
        <p:txBody>
          <a:bodyPr lIns="90000" rIns="90000" tIns="45000" bIns="45000" anchor="b">
            <a:noAutofit/>
          </a:bodyPr>
          <a:p>
            <a:pPr indent="0">
              <a:lnSpc>
                <a:spcPct val="100000"/>
              </a:lnSpc>
              <a:buNone/>
            </a:pPr>
            <a:r>
              <a:rPr b="0" lang="it-IT" sz="4300" spc="-1" strike="noStrike">
                <a:solidFill>
                  <a:srgbClr val="572314"/>
                </a:solidFill>
                <a:latin typeface="Gill Sans MT"/>
              </a:rPr>
              <a:t>Fare clic per modificare lo stile del titolo</a:t>
            </a:r>
            <a:endParaRPr b="0" lang="it-IT" sz="4300" spc="-1" strike="noStrike">
              <a:solidFill>
                <a:srgbClr val="000000"/>
              </a:solidFill>
              <a:latin typeface="Gill Sans MT"/>
            </a:endParaRPr>
          </a:p>
        </p:txBody>
      </p:sp>
      <p:sp>
        <p:nvSpPr>
          <p:cNvPr id="6" name="PlaceHolder 2"/>
          <p:cNvSpPr>
            <a:spLocks noGrp="1"/>
          </p:cNvSpPr>
          <p:nvPr>
            <p:ph type="dt" idx="1"/>
          </p:nvPr>
        </p:nvSpPr>
        <p:spPr>
          <a:xfrm>
            <a:off x="3581280" y="6305400"/>
            <a:ext cx="2133360" cy="475920"/>
          </a:xfrm>
          <a:prstGeom prst="rect">
            <a:avLst/>
          </a:prstGeom>
          <a:noFill/>
          <a:ln w="0">
            <a:noFill/>
          </a:ln>
        </p:spPr>
        <p:txBody>
          <a:bodyPr lIns="90000" rIns="90000" tIns="45000" bIns="45000" anchor="b">
            <a:noAutofit/>
          </a:bodyPr>
          <a:lstStyle>
            <a:lvl1pPr indent="0" algn="r">
              <a:lnSpc>
                <a:spcPct val="100000"/>
              </a:lnSpc>
              <a:buNone/>
              <a:defRPr b="0" lang="it-IT" sz="1200" spc="-1" strike="noStrike">
                <a:solidFill>
                  <a:srgbClr val="b5a989"/>
                </a:solidFill>
                <a:latin typeface="Gill Sans MT"/>
              </a:defRPr>
            </a:lvl1pPr>
          </a:lstStyle>
          <a:p>
            <a:pPr indent="0" algn="r">
              <a:lnSpc>
                <a:spcPct val="100000"/>
              </a:lnSpc>
              <a:buNone/>
            </a:pPr>
            <a:r>
              <a:rPr b="0" lang="it-IT" sz="1200" spc="-1" strike="noStrike">
                <a:solidFill>
                  <a:srgbClr val="b5a989"/>
                </a:solidFill>
                <a:latin typeface="Gill Sans MT"/>
              </a:rPr>
              <a:t>&lt;data/ora&gt;</a:t>
            </a:r>
            <a:endParaRPr b="0" lang="it-IT" sz="1200" spc="-1" strike="noStrike">
              <a:solidFill>
                <a:srgbClr val="000000"/>
              </a:solidFill>
              <a:latin typeface="Times New Roman"/>
            </a:endParaRPr>
          </a:p>
        </p:txBody>
      </p:sp>
      <p:sp>
        <p:nvSpPr>
          <p:cNvPr id="7" name="PlaceHolder 3"/>
          <p:cNvSpPr>
            <a:spLocks noGrp="1"/>
          </p:cNvSpPr>
          <p:nvPr>
            <p:ph type="ftr" idx="2"/>
          </p:nvPr>
        </p:nvSpPr>
        <p:spPr>
          <a:xfrm>
            <a:off x="5715000" y="6305400"/>
            <a:ext cx="2895120" cy="475920"/>
          </a:xfrm>
          <a:prstGeom prst="rect">
            <a:avLst/>
          </a:prstGeom>
          <a:noFill/>
          <a:ln w="0">
            <a:noFill/>
          </a:ln>
        </p:spPr>
        <p:txBody>
          <a:bodyPr lIns="90000" rIns="90000" tIns="45000" bIns="45000" anchor="b">
            <a:noAutofit/>
          </a:bodyPr>
          <a:lstStyle>
            <a:lvl1pPr indent="0" algn="ctr">
              <a:buNone/>
              <a:defRPr b="0" lang="it-IT" sz="1400" spc="-1" strike="noStrike">
                <a:solidFill>
                  <a:srgbClr val="000000"/>
                </a:solidFill>
                <a:latin typeface="Times New Roman"/>
              </a:defRPr>
            </a:lvl1pPr>
          </a:lstStyle>
          <a:p>
            <a:pPr indent="0" algn="ctr">
              <a:buNone/>
            </a:pPr>
            <a:r>
              <a:rPr b="0" lang="it-IT" sz="1400" spc="-1" strike="noStrike">
                <a:solidFill>
                  <a:srgbClr val="000000"/>
                </a:solidFill>
                <a:latin typeface="Times New Roman"/>
              </a:rPr>
              <a:t>&lt;piè di pagina&gt;</a:t>
            </a:r>
            <a:endParaRPr b="0" lang="it-IT" sz="1400" spc="-1" strike="noStrike">
              <a:solidFill>
                <a:srgbClr val="000000"/>
              </a:solidFill>
              <a:latin typeface="Times New Roman"/>
            </a:endParaRPr>
          </a:p>
        </p:txBody>
      </p:sp>
      <p:sp>
        <p:nvSpPr>
          <p:cNvPr id="8" name="PlaceHolder 4"/>
          <p:cNvSpPr>
            <a:spLocks noGrp="1"/>
          </p:cNvSpPr>
          <p:nvPr>
            <p:ph type="sldNum" idx="3"/>
          </p:nvPr>
        </p:nvSpPr>
        <p:spPr>
          <a:xfrm>
            <a:off x="8613720" y="6305400"/>
            <a:ext cx="456840" cy="475920"/>
          </a:xfrm>
          <a:prstGeom prst="rect">
            <a:avLst/>
          </a:prstGeom>
          <a:noFill/>
          <a:ln w="0">
            <a:noFill/>
          </a:ln>
        </p:spPr>
        <p:txBody>
          <a:bodyPr lIns="90000" rIns="90000" tIns="45000" bIns="45000" anchor="b">
            <a:noAutofit/>
          </a:bodyPr>
          <a:lstStyle>
            <a:lvl1pPr indent="0" algn="ctr">
              <a:lnSpc>
                <a:spcPct val="100000"/>
              </a:lnSpc>
              <a:buNone/>
              <a:defRPr b="0" lang="it-IT" sz="1200" spc="-1" strike="noStrike">
                <a:solidFill>
                  <a:srgbClr val="b5a989"/>
                </a:solidFill>
                <a:latin typeface="Gill Sans MT"/>
              </a:defRPr>
            </a:lvl1pPr>
          </a:lstStyle>
          <a:p>
            <a:pPr indent="0" algn="ctr">
              <a:lnSpc>
                <a:spcPct val="100000"/>
              </a:lnSpc>
              <a:buNone/>
            </a:pPr>
            <a:fld id="{21D72A8A-B478-4548-BBCD-85AB2E92B558}" type="slidenum">
              <a:rPr b="0" lang="it-IT" sz="1200" spc="-1" strike="noStrike">
                <a:solidFill>
                  <a:srgbClr val="b5a989"/>
                </a:solidFill>
                <a:latin typeface="Gill Sans MT"/>
              </a:rPr>
              <a:t>&lt;numero&gt;</a:t>
            </a:fld>
            <a:endParaRPr b="0" lang="it-IT" sz="1200" spc="-1" strike="noStrike">
              <a:solidFill>
                <a:srgbClr val="000000"/>
              </a:solidFill>
              <a:latin typeface="Times New Roman"/>
            </a:endParaRPr>
          </a:p>
        </p:txBody>
      </p:sp>
      <p:sp>
        <p:nvSpPr>
          <p:cNvPr id="9" name="Ovale 7"/>
          <p:cNvSpPr/>
          <p:nvPr/>
        </p:nvSpPr>
        <p:spPr>
          <a:xfrm>
            <a:off x="921600" y="1413720"/>
            <a:ext cx="209880" cy="209880"/>
          </a:xfrm>
          <a:prstGeom prst="ellipse">
            <a:avLst/>
          </a:prstGeom>
          <a:gradFill rotWithShape="0">
            <a:gsLst>
              <a:gs pos="0">
                <a:srgbClr val="daf5fe">
                  <a:alpha val="95294"/>
                </a:srgbClr>
              </a:gs>
              <a:gs pos="100000">
                <a:srgbClr val="00aad4">
                  <a:alpha val="85098"/>
                </a:srgbClr>
              </a:gs>
            </a:gsLst>
            <a:path path="circle">
              <a:fillToRect l="25000" t="12000" r="75000" b="88000"/>
            </a:path>
          </a:gradFill>
          <a:ln cap="rnd" w="2000">
            <a:solidFill>
              <a:srgbClr val="3891a7">
                <a:shade val="90000"/>
                <a:satMod val="110000"/>
                <a:alpha val="60000"/>
              </a:srgbClr>
            </a:solidFill>
            <a:round/>
          </a:ln>
          <a:effectLst>
            <a:outerShdw blurRad="63360" dir="5400000" dist="25560" rotWithShape="0">
              <a:srgbClr val="000000">
                <a:alpha val="43000"/>
              </a:srgbClr>
            </a:outerShdw>
          </a:effectLst>
        </p:spPr>
        <p:style>
          <a:lnRef idx="1">
            <a:schemeClr val="accent1"/>
          </a:lnRef>
          <a:fillRef idx="2">
            <a:schemeClr val="accent1"/>
          </a:fillRef>
          <a:effectRef idx="1">
            <a:schemeClr val="accent1"/>
          </a:effectRef>
          <a:fontRef idx="minor"/>
        </p:style>
        <p:txBody>
          <a:bodyPr lIns="90000" rIns="90000" tIns="90000" bIns="90000" anchor="ctr">
            <a:noAutofit/>
          </a:bodyPr>
          <a:p>
            <a:pPr algn="ctr">
              <a:lnSpc>
                <a:spcPct val="100000"/>
              </a:lnSpc>
            </a:pPr>
            <a:endParaRPr b="0" lang="en-US" sz="1800" spc="-1" strike="noStrike">
              <a:solidFill>
                <a:schemeClr val="dk1"/>
              </a:solidFill>
              <a:latin typeface="Gill Sans MT"/>
            </a:endParaRPr>
          </a:p>
        </p:txBody>
      </p:sp>
      <p:sp>
        <p:nvSpPr>
          <p:cNvPr id="10" name="Ovale 8"/>
          <p:cNvSpPr/>
          <p:nvPr/>
        </p:nvSpPr>
        <p:spPr>
          <a:xfrm>
            <a:off x="1157040" y="1344960"/>
            <a:ext cx="63720" cy="63720"/>
          </a:xfrm>
          <a:prstGeom prst="ellipse">
            <a:avLst/>
          </a:prstGeom>
          <a:noFill/>
          <a:ln cap="rnd" w="12700">
            <a:solidFill>
              <a:srgbClr val="3891a7">
                <a:shade val="75000"/>
                <a:alpha val="60000"/>
              </a:srgbClr>
            </a:solidFill>
            <a:round/>
          </a:ln>
          <a:effectLst>
            <a:outerShdw blurRad="63360" dir="5400000" dist="25560" rotWithShape="0">
              <a:srgbClr val="000000">
                <a:alpha val="43000"/>
              </a:srgbClr>
            </a:outerShdw>
          </a:effectLst>
        </p:spPr>
        <p:style>
          <a:lnRef idx="1">
            <a:schemeClr val="accent1"/>
          </a:lnRef>
          <a:fillRef idx="2">
            <a:schemeClr val="accent1"/>
          </a:fillRef>
          <a:effectRef idx="1">
            <a:schemeClr val="accent1"/>
          </a:effectRef>
          <a:fontRef idx="minor"/>
        </p:style>
        <p:txBody>
          <a:bodyPr lIns="90000" rIns="90000" tIns="90000" bIns="90000" anchor="ctr">
            <a:noAutofit/>
          </a:bodyPr>
          <a:p>
            <a:pPr algn="ctr">
              <a:lnSpc>
                <a:spcPct val="100000"/>
              </a:lnSpc>
            </a:pPr>
            <a:endParaRPr b="0" lang="en-US" sz="1800" spc="-1" strike="noStrike">
              <a:solidFill>
                <a:schemeClr val="dk1"/>
              </a:solidFill>
              <a:latin typeface="Gill Sans MT"/>
            </a:endParaRPr>
          </a:p>
        </p:txBody>
      </p:sp>
      <p:sp>
        <p:nvSpPr>
          <p:cNvPr id="11"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it-IT" sz="3200" spc="-1" strike="noStrike">
                <a:solidFill>
                  <a:srgbClr val="000000"/>
                </a:solidFill>
                <a:latin typeface="Gill Sans MT"/>
              </a:rPr>
              <a:t>Fai clic per modificare il formato del testo della struttura</a:t>
            </a:r>
            <a:endParaRPr b="0" lang="it-IT" sz="3200" spc="-1" strike="noStrike">
              <a:solidFill>
                <a:srgbClr val="000000"/>
              </a:solidFill>
              <a:latin typeface="Gill Sans MT"/>
            </a:endParaRPr>
          </a:p>
          <a:p>
            <a:pPr lvl="1" marL="864000" indent="-324000">
              <a:spcBef>
                <a:spcPts val="1134"/>
              </a:spcBef>
              <a:buClr>
                <a:srgbClr val="000000"/>
              </a:buClr>
              <a:buSzPct val="75000"/>
              <a:buFont typeface="Symbol" charset="2"/>
              <a:buChar char=""/>
            </a:pPr>
            <a:r>
              <a:rPr b="0" lang="it-IT" sz="2400" spc="-1" strike="noStrike">
                <a:solidFill>
                  <a:srgbClr val="000000"/>
                </a:solidFill>
                <a:latin typeface="Gill Sans MT"/>
              </a:rPr>
              <a:t>Secondo livello struttura</a:t>
            </a:r>
            <a:endParaRPr b="0" lang="it-IT" sz="2400" spc="-1" strike="noStrike">
              <a:solidFill>
                <a:srgbClr val="000000"/>
              </a:solidFill>
              <a:latin typeface="Gill Sans MT"/>
            </a:endParaRPr>
          </a:p>
          <a:p>
            <a:pPr lvl="2" marL="1296000" indent="-288000">
              <a:spcBef>
                <a:spcPts val="850"/>
              </a:spcBef>
              <a:buClr>
                <a:srgbClr val="000000"/>
              </a:buClr>
              <a:buSzPct val="45000"/>
              <a:buFont typeface="Wingdings" charset="2"/>
              <a:buChar char=""/>
            </a:pPr>
            <a:r>
              <a:rPr b="0" lang="it-IT" sz="2000" spc="-1" strike="noStrike">
                <a:solidFill>
                  <a:srgbClr val="000000"/>
                </a:solidFill>
                <a:latin typeface="Gill Sans MT"/>
              </a:rPr>
              <a:t>Terzo livello struttura</a:t>
            </a:r>
            <a:endParaRPr b="0" lang="it-IT" sz="2000" spc="-1" strike="noStrike">
              <a:solidFill>
                <a:srgbClr val="000000"/>
              </a:solidFill>
              <a:latin typeface="Gill Sans MT"/>
            </a:endParaRPr>
          </a:p>
          <a:p>
            <a:pPr lvl="3" marL="1728000" indent="-216000">
              <a:spcBef>
                <a:spcPts val="567"/>
              </a:spcBef>
              <a:buClr>
                <a:srgbClr val="000000"/>
              </a:buClr>
              <a:buSzPct val="75000"/>
              <a:buFont typeface="Symbol" charset="2"/>
              <a:buChar char=""/>
            </a:pPr>
            <a:r>
              <a:rPr b="0" lang="it-IT" sz="2000" spc="-1" strike="noStrike">
                <a:solidFill>
                  <a:srgbClr val="000000"/>
                </a:solidFill>
                <a:latin typeface="Gill Sans MT"/>
              </a:rPr>
              <a:t>Quarto livello struttura</a:t>
            </a:r>
            <a:endParaRPr b="0" lang="it-IT" sz="2000" spc="-1" strike="noStrike">
              <a:solidFill>
                <a:srgbClr val="000000"/>
              </a:solidFill>
              <a:latin typeface="Gill Sans MT"/>
            </a:endParaRPr>
          </a:p>
          <a:p>
            <a:pPr lvl="4" marL="2160000" indent="-216000">
              <a:spcBef>
                <a:spcPts val="283"/>
              </a:spcBef>
              <a:buClr>
                <a:srgbClr val="000000"/>
              </a:buClr>
              <a:buSzPct val="45000"/>
              <a:buFont typeface="Wingdings" charset="2"/>
              <a:buChar char=""/>
            </a:pPr>
            <a:r>
              <a:rPr b="0" lang="it-IT" sz="2000" spc="-1" strike="noStrike">
                <a:solidFill>
                  <a:srgbClr val="000000"/>
                </a:solidFill>
                <a:latin typeface="Gill Sans MT"/>
              </a:rPr>
              <a:t>Quinto livello struttura</a:t>
            </a:r>
            <a:endParaRPr b="0" lang="it-IT" sz="2000" spc="-1" strike="noStrike">
              <a:solidFill>
                <a:srgbClr val="000000"/>
              </a:solidFill>
              <a:latin typeface="Gill Sans MT"/>
            </a:endParaRPr>
          </a:p>
          <a:p>
            <a:pPr lvl="5" marL="2592000" indent="-216000">
              <a:spcBef>
                <a:spcPts val="283"/>
              </a:spcBef>
              <a:buClr>
                <a:srgbClr val="000000"/>
              </a:buClr>
              <a:buSzPct val="45000"/>
              <a:buFont typeface="Wingdings" charset="2"/>
              <a:buChar char=""/>
            </a:pPr>
            <a:r>
              <a:rPr b="0" lang="it-IT" sz="2000" spc="-1" strike="noStrike">
                <a:solidFill>
                  <a:srgbClr val="000000"/>
                </a:solidFill>
                <a:latin typeface="Gill Sans MT"/>
              </a:rPr>
              <a:t>Sesto livello struttura</a:t>
            </a:r>
            <a:endParaRPr b="0" lang="it-IT" sz="2000" spc="-1" strike="noStrike">
              <a:solidFill>
                <a:srgbClr val="000000"/>
              </a:solidFill>
              <a:latin typeface="Gill Sans MT"/>
            </a:endParaRPr>
          </a:p>
          <a:p>
            <a:pPr lvl="6" marL="3024000" indent="-216000">
              <a:spcBef>
                <a:spcPts val="283"/>
              </a:spcBef>
              <a:buClr>
                <a:srgbClr val="000000"/>
              </a:buClr>
              <a:buSzPct val="45000"/>
              <a:buFont typeface="Wingdings" charset="2"/>
              <a:buChar char=""/>
            </a:pPr>
            <a:r>
              <a:rPr b="0" lang="it-IT" sz="2000" spc="-1" strike="noStrike">
                <a:solidFill>
                  <a:srgbClr val="000000"/>
                </a:solidFill>
                <a:latin typeface="Gill Sans MT"/>
              </a:rPr>
              <a:t>Settimo livello struttura</a:t>
            </a:r>
            <a:endParaRPr b="0" lang="it-IT" sz="2000" spc="-1" strike="noStrike">
              <a:solidFill>
                <a:srgbClr val="000000"/>
              </a:solidFill>
              <a:latin typeface="Gill Sans MT"/>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48" name="Torta 6"/>
          <p:cNvSpPr/>
          <p:nvPr/>
        </p:nvSpPr>
        <p:spPr>
          <a:xfrm>
            <a:off x="-815760" y="-815760"/>
            <a:ext cx="1638360" cy="1638360"/>
          </a:xfrm>
          <a:prstGeom prst="pie">
            <a:avLst>
              <a:gd name="adj1" fmla="val 0"/>
              <a:gd name="adj2" fmla="val 5402120"/>
            </a:avLst>
          </a:prstGeom>
          <a:solidFill>
            <a:schemeClr val="bg2">
              <a:tint val="18000"/>
              <a:satMod val="220000"/>
              <a:alpha val="33000"/>
            </a:schemeClr>
          </a:solidFill>
          <a:ln cap="rnd" w="3175">
            <a:solidFill>
              <a:srgbClr val="e7dec9">
                <a:shade val="70000"/>
                <a:satMod val="200000"/>
                <a:alpha val="100000"/>
              </a:srgbClr>
            </a:solidFill>
            <a:round/>
          </a:ln>
          <a:effectLst>
            <a:outerShdw blurRad="63360" dir="5400000" dist="25560" rotWithShape="0">
              <a:srgbClr val="000000">
                <a:alpha val="43000"/>
              </a:srgbClr>
            </a:outerShdw>
          </a:effectLst>
        </p:spPr>
        <p:style>
          <a:lnRef idx="3">
            <a:schemeClr val="lt1"/>
          </a:lnRef>
          <a:fillRef idx="1">
            <a:schemeClr val="accent1"/>
          </a:fillRef>
          <a:effectRef idx="1">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Gill Sans MT"/>
            </a:endParaRPr>
          </a:p>
        </p:txBody>
      </p:sp>
      <p:sp>
        <p:nvSpPr>
          <p:cNvPr id="49" name="Ovale 7"/>
          <p:cNvSpPr/>
          <p:nvPr/>
        </p:nvSpPr>
        <p:spPr>
          <a:xfrm>
            <a:off x="168840" y="21240"/>
            <a:ext cx="1701720" cy="1701720"/>
          </a:xfrm>
          <a:prstGeom prst="ellipse">
            <a:avLst/>
          </a:prstGeom>
          <a:noFill/>
          <a:ln cap="rnd" w="27305">
            <a:solidFill>
              <a:srgbClr val="e7dec9">
                <a:tint val="45000"/>
                <a:satMod val="325000"/>
                <a:alpha val="100000"/>
              </a:srgbClr>
            </a:solidFill>
            <a:round/>
          </a:ln>
          <a:effectLst>
            <a:outerShdw algn="tl" blurRad="25560" dir="5400000" dist="25560" rotWithShape="0">
              <a:schemeClr val="bg2">
                <a:shade val="50000"/>
                <a:satMod val="150000"/>
                <a:alpha val="85000"/>
              </a:schemeClr>
            </a:outerShdw>
          </a:effectLst>
        </p:spPr>
        <p:style>
          <a:lnRef idx="3">
            <a:schemeClr val="lt1"/>
          </a:lnRef>
          <a:fillRef idx="1">
            <a:schemeClr val="accent1"/>
          </a:fillRef>
          <a:effectRef idx="1">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Gill Sans MT"/>
            </a:endParaRPr>
          </a:p>
        </p:txBody>
      </p:sp>
      <p:sp>
        <p:nvSpPr>
          <p:cNvPr id="50" name="Anello 10"/>
          <p:cNvSpPr/>
          <p:nvPr/>
        </p:nvSpPr>
        <p:spPr>
          <a:xfrm rot="2315400">
            <a:off x="182880" y="1054800"/>
            <a:ext cx="1125360" cy="1102320"/>
          </a:xfrm>
          <a:prstGeom prst="donut">
            <a:avLst>
              <a:gd name="adj" fmla="val 11833"/>
            </a:avLst>
          </a:prstGeom>
          <a:gradFill rotWithShape="0">
            <a:gsLst>
              <a:gs pos="0">
                <a:srgbClr val="eed18e">
                  <a:alpha val="60000"/>
                </a:srgbClr>
              </a:gs>
              <a:gs pos="100000">
                <a:srgbClr val="fefaf6">
                  <a:alpha val="70196"/>
                </a:srgbClr>
              </a:gs>
            </a:gsLst>
            <a:lin ang="13500000"/>
          </a:gradFill>
          <a:ln cap="rnd" w="7350">
            <a:solidFill>
              <a:srgbClr val="e7dec9">
                <a:shade val="60000"/>
                <a:satMod val="220000"/>
                <a:alpha val="100000"/>
              </a:srgbClr>
            </a:solidFill>
            <a:round/>
          </a:ln>
          <a:effectLst>
            <a:outerShdw algn="tl" blurRad="12600" dir="4557825" dist="14843" rotWithShape="0">
              <a:schemeClr val="bg2">
                <a:shade val="10000"/>
                <a:satMod val="200000"/>
                <a:alpha val="35000"/>
              </a:schemeClr>
            </a:outerShdw>
          </a:effectLst>
        </p:spPr>
        <p:style>
          <a:lnRef idx="3">
            <a:schemeClr val="lt1"/>
          </a:lnRef>
          <a:fillRef idx="1">
            <a:schemeClr val="accent1"/>
          </a:fillRef>
          <a:effectRef idx="1">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Gill Sans MT"/>
            </a:endParaRPr>
          </a:p>
        </p:txBody>
      </p:sp>
      <p:sp>
        <p:nvSpPr>
          <p:cNvPr id="51" name="Rettangolo 11"/>
          <p:cNvSpPr/>
          <p:nvPr/>
        </p:nvSpPr>
        <p:spPr>
          <a:xfrm>
            <a:off x="1013040" y="0"/>
            <a:ext cx="8130600" cy="6857640"/>
          </a:xfrm>
          <a:prstGeom prst="rect">
            <a:avLst/>
          </a:prstGeom>
          <a:solidFill>
            <a:schemeClr val="bg1"/>
          </a:solidFill>
          <a:ln>
            <a:noFill/>
          </a:ln>
          <a:effectLst>
            <a:outerShdw blurRad="63360" dir="5400000" dist="25560" rotWithShape="0">
              <a:srgbClr val="000000">
                <a:alpha val="43000"/>
              </a:srgbClr>
            </a:outerShdw>
          </a:effectLst>
        </p:spPr>
        <p:style>
          <a:lnRef idx="3">
            <a:schemeClr val="lt1"/>
          </a:lnRef>
          <a:fillRef idx="1">
            <a:schemeClr val="accent1"/>
          </a:fillRef>
          <a:effectRef idx="1">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Gill Sans MT"/>
            </a:endParaRPr>
          </a:p>
        </p:txBody>
      </p:sp>
      <p:sp>
        <p:nvSpPr>
          <p:cNvPr id="52" name="Rettangolo 14"/>
          <p:cNvSpPr/>
          <p:nvPr/>
        </p:nvSpPr>
        <p:spPr>
          <a:xfrm>
            <a:off x="1014840" y="0"/>
            <a:ext cx="72720" cy="6857640"/>
          </a:xfrm>
          <a:prstGeom prst="rect">
            <a:avLst/>
          </a:prstGeom>
          <a:solidFill>
            <a:schemeClr val="bg1"/>
          </a:solidFill>
          <a:ln>
            <a:noFill/>
          </a:ln>
          <a:effectLst>
            <a:outerShdw algn="tl" blurRad="38520" dir="10800000" dist="38160" rotWithShape="0">
              <a:schemeClr val="bg2">
                <a:shade val="20000"/>
                <a:satMod val="110000"/>
                <a:alpha val="25000"/>
              </a:schemeClr>
            </a:outerShdw>
          </a:effectLst>
        </p:spPr>
        <p:style>
          <a:lnRef idx="3">
            <a:schemeClr val="lt1"/>
          </a:lnRef>
          <a:fillRef idx="1">
            <a:schemeClr val="accent1"/>
          </a:fillRef>
          <a:effectRef idx="1">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Gill Sans MT"/>
            </a:endParaRPr>
          </a:p>
        </p:txBody>
      </p:sp>
      <p:sp>
        <p:nvSpPr>
          <p:cNvPr id="53" name="PlaceHolder 1"/>
          <p:cNvSpPr>
            <a:spLocks noGrp="1"/>
          </p:cNvSpPr>
          <p:nvPr>
            <p:ph type="title"/>
          </p:nvPr>
        </p:nvSpPr>
        <p:spPr>
          <a:xfrm>
            <a:off x="1435680" y="274680"/>
            <a:ext cx="7497720" cy="1142640"/>
          </a:xfrm>
          <a:prstGeom prst="rect">
            <a:avLst/>
          </a:prstGeom>
          <a:noFill/>
          <a:ln w="0">
            <a:noFill/>
          </a:ln>
        </p:spPr>
        <p:txBody>
          <a:bodyPr lIns="90000" rIns="90000" tIns="45000" bIns="45000" anchor="ctr">
            <a:noAutofit/>
          </a:bodyPr>
          <a:p>
            <a:pPr indent="0">
              <a:lnSpc>
                <a:spcPct val="100000"/>
              </a:lnSpc>
              <a:buNone/>
            </a:pPr>
            <a:r>
              <a:rPr b="0" lang="it-IT" sz="4300" spc="-1" strike="noStrike">
                <a:solidFill>
                  <a:srgbClr val="572314"/>
                </a:solidFill>
                <a:latin typeface="Gill Sans MT"/>
              </a:rPr>
              <a:t>Fare clic per modificare lo stile del titolo</a:t>
            </a:r>
            <a:endParaRPr b="0" lang="it-IT" sz="4300" spc="-1" strike="noStrike">
              <a:solidFill>
                <a:srgbClr val="000000"/>
              </a:solidFill>
              <a:latin typeface="Gill Sans MT"/>
            </a:endParaRPr>
          </a:p>
        </p:txBody>
      </p:sp>
      <p:sp>
        <p:nvSpPr>
          <p:cNvPr id="54" name="PlaceHolder 2"/>
          <p:cNvSpPr>
            <a:spLocks noGrp="1"/>
          </p:cNvSpPr>
          <p:nvPr>
            <p:ph type="body"/>
          </p:nvPr>
        </p:nvSpPr>
        <p:spPr>
          <a:xfrm>
            <a:off x="1435680" y="1447920"/>
            <a:ext cx="7497720" cy="4800240"/>
          </a:xfrm>
          <a:prstGeom prst="rect">
            <a:avLst/>
          </a:prstGeom>
          <a:noFill/>
          <a:ln w="0">
            <a:noFill/>
          </a:ln>
        </p:spPr>
        <p:txBody>
          <a:bodyPr lIns="90000" rIns="90000" tIns="45000" bIns="45000" anchor="t">
            <a:noAutofit/>
          </a:bodyPr>
          <a:p>
            <a:pPr marL="365760" indent="-283320">
              <a:lnSpc>
                <a:spcPct val="100000"/>
              </a:lnSpc>
              <a:spcBef>
                <a:spcPts val="601"/>
              </a:spcBef>
              <a:buClr>
                <a:srgbClr val="3891a7"/>
              </a:buClr>
              <a:buSzPct val="80000"/>
              <a:buFont typeface="Wingdings 2" charset="2"/>
              <a:buChar char=""/>
            </a:pPr>
            <a:r>
              <a:rPr b="0" lang="it-IT" sz="3200" spc="-1" strike="noStrike">
                <a:solidFill>
                  <a:srgbClr val="000000"/>
                </a:solidFill>
                <a:latin typeface="Gill Sans MT"/>
              </a:rPr>
              <a:t>Fare clic per modificare stili del testo dello schema</a:t>
            </a:r>
            <a:endParaRPr b="0" lang="it-IT" sz="3200" spc="-1" strike="noStrike">
              <a:solidFill>
                <a:srgbClr val="000000"/>
              </a:solidFill>
              <a:latin typeface="Gill Sans MT"/>
            </a:endParaRPr>
          </a:p>
          <a:p>
            <a:pPr lvl="1" marL="640080" indent="-237600">
              <a:lnSpc>
                <a:spcPct val="100000"/>
              </a:lnSpc>
              <a:spcBef>
                <a:spcPts val="550"/>
              </a:spcBef>
              <a:buClr>
                <a:srgbClr val="3891a7"/>
              </a:buClr>
              <a:buFont typeface="Verdana"/>
              <a:buChar char="◦"/>
            </a:pPr>
            <a:r>
              <a:rPr b="0" lang="it-IT" sz="2800" spc="-1" strike="noStrike">
                <a:solidFill>
                  <a:srgbClr val="000000"/>
                </a:solidFill>
                <a:latin typeface="Gill Sans MT"/>
              </a:rPr>
              <a:t>Secondo livello</a:t>
            </a:r>
            <a:endParaRPr b="0" lang="it-IT" sz="2800" spc="-1" strike="noStrike">
              <a:solidFill>
                <a:srgbClr val="000000"/>
              </a:solidFill>
              <a:latin typeface="Gill Sans MT"/>
            </a:endParaRPr>
          </a:p>
          <a:p>
            <a:pPr lvl="2" marL="887040" indent="-228600">
              <a:lnSpc>
                <a:spcPct val="100000"/>
              </a:lnSpc>
              <a:spcBef>
                <a:spcPts val="479"/>
              </a:spcBef>
              <a:buClr>
                <a:srgbClr val="feb80a"/>
              </a:buClr>
              <a:buFont typeface="Wingdings 2" charset="2"/>
              <a:buChar char=""/>
            </a:pPr>
            <a:r>
              <a:rPr b="0" lang="it-IT" sz="2400" spc="-1" strike="noStrike">
                <a:solidFill>
                  <a:srgbClr val="000000"/>
                </a:solidFill>
                <a:latin typeface="Gill Sans MT"/>
              </a:rPr>
              <a:t>Terzo livello</a:t>
            </a:r>
            <a:endParaRPr b="0" lang="it-IT" sz="2400" spc="-1" strike="noStrike">
              <a:solidFill>
                <a:srgbClr val="000000"/>
              </a:solidFill>
              <a:latin typeface="Gill Sans MT"/>
            </a:endParaRPr>
          </a:p>
          <a:p>
            <a:pPr lvl="3" marL="1097280" indent="-173880">
              <a:lnSpc>
                <a:spcPct val="100000"/>
              </a:lnSpc>
              <a:spcBef>
                <a:spcPts val="400"/>
              </a:spcBef>
              <a:buClr>
                <a:srgbClr val="c32d2e"/>
              </a:buClr>
              <a:buFont typeface="Wingdings 2" charset="2"/>
              <a:buChar char=""/>
            </a:pPr>
            <a:r>
              <a:rPr b="0" lang="it-IT" sz="2000" spc="-1" strike="noStrike">
                <a:solidFill>
                  <a:srgbClr val="000000"/>
                </a:solidFill>
                <a:latin typeface="Gill Sans MT"/>
              </a:rPr>
              <a:t>Quarto livello</a:t>
            </a:r>
            <a:endParaRPr b="0" lang="it-IT" sz="2000" spc="-1" strike="noStrike">
              <a:solidFill>
                <a:srgbClr val="000000"/>
              </a:solidFill>
              <a:latin typeface="Gill Sans MT"/>
            </a:endParaRPr>
          </a:p>
          <a:p>
            <a:pPr lvl="4" marL="1298520" indent="-182880">
              <a:lnSpc>
                <a:spcPct val="100000"/>
              </a:lnSpc>
              <a:spcBef>
                <a:spcPts val="400"/>
              </a:spcBef>
              <a:buClr>
                <a:srgbClr val="84aa33"/>
              </a:buClr>
              <a:buFont typeface="Wingdings 2" charset="2"/>
              <a:buChar char=""/>
            </a:pPr>
            <a:r>
              <a:rPr b="0" lang="it-IT" sz="2000" spc="-1" strike="noStrike">
                <a:solidFill>
                  <a:srgbClr val="000000"/>
                </a:solidFill>
                <a:latin typeface="Gill Sans MT"/>
              </a:rPr>
              <a:t>Quinto livello</a:t>
            </a:r>
            <a:endParaRPr b="0" lang="it-IT" sz="2000" spc="-1" strike="noStrike">
              <a:solidFill>
                <a:srgbClr val="000000"/>
              </a:solidFill>
              <a:latin typeface="Gill Sans MT"/>
            </a:endParaRPr>
          </a:p>
        </p:txBody>
      </p:sp>
      <p:sp>
        <p:nvSpPr>
          <p:cNvPr id="55" name="PlaceHolder 3"/>
          <p:cNvSpPr>
            <a:spLocks noGrp="1"/>
          </p:cNvSpPr>
          <p:nvPr>
            <p:ph type="dt" idx="4"/>
          </p:nvPr>
        </p:nvSpPr>
        <p:spPr>
          <a:xfrm>
            <a:off x="3581280" y="6305400"/>
            <a:ext cx="2133360" cy="475920"/>
          </a:xfrm>
          <a:prstGeom prst="rect">
            <a:avLst/>
          </a:prstGeom>
          <a:noFill/>
          <a:ln w="0">
            <a:noFill/>
          </a:ln>
        </p:spPr>
        <p:txBody>
          <a:bodyPr lIns="90000" rIns="90000" tIns="45000" bIns="45000" anchor="b">
            <a:noAutofit/>
          </a:bodyPr>
          <a:lstStyle>
            <a:lvl1pPr indent="0" algn="r">
              <a:lnSpc>
                <a:spcPct val="100000"/>
              </a:lnSpc>
              <a:buNone/>
              <a:defRPr b="0" lang="it-IT" sz="1200" spc="-1" strike="noStrike">
                <a:solidFill>
                  <a:srgbClr val="b5a989"/>
                </a:solidFill>
                <a:latin typeface="Gill Sans MT"/>
              </a:defRPr>
            </a:lvl1pPr>
          </a:lstStyle>
          <a:p>
            <a:pPr indent="0" algn="r">
              <a:lnSpc>
                <a:spcPct val="100000"/>
              </a:lnSpc>
              <a:buNone/>
            </a:pPr>
            <a:r>
              <a:rPr b="0" lang="it-IT" sz="1200" spc="-1" strike="noStrike">
                <a:solidFill>
                  <a:srgbClr val="b5a989"/>
                </a:solidFill>
                <a:latin typeface="Gill Sans MT"/>
              </a:rPr>
              <a:t>&lt;data/ora&gt;</a:t>
            </a:r>
            <a:endParaRPr b="0" lang="it-IT" sz="1200" spc="-1" strike="noStrike">
              <a:solidFill>
                <a:srgbClr val="000000"/>
              </a:solidFill>
              <a:latin typeface="Times New Roman"/>
            </a:endParaRPr>
          </a:p>
        </p:txBody>
      </p:sp>
      <p:sp>
        <p:nvSpPr>
          <p:cNvPr id="56" name="PlaceHolder 4"/>
          <p:cNvSpPr>
            <a:spLocks noGrp="1"/>
          </p:cNvSpPr>
          <p:nvPr>
            <p:ph type="ftr" idx="5"/>
          </p:nvPr>
        </p:nvSpPr>
        <p:spPr>
          <a:xfrm>
            <a:off x="5715000" y="6305400"/>
            <a:ext cx="2895120" cy="475920"/>
          </a:xfrm>
          <a:prstGeom prst="rect">
            <a:avLst/>
          </a:prstGeom>
          <a:noFill/>
          <a:ln w="0">
            <a:noFill/>
          </a:ln>
        </p:spPr>
        <p:txBody>
          <a:bodyPr lIns="90000" rIns="90000" tIns="45000" bIns="45000" anchor="b">
            <a:noAutofit/>
          </a:bodyPr>
          <a:lstStyle>
            <a:lvl1pPr indent="0" algn="ctr">
              <a:buNone/>
              <a:defRPr b="0" lang="it-IT" sz="1400" spc="-1" strike="noStrike">
                <a:solidFill>
                  <a:srgbClr val="000000"/>
                </a:solidFill>
                <a:latin typeface="Times New Roman"/>
              </a:defRPr>
            </a:lvl1pPr>
          </a:lstStyle>
          <a:p>
            <a:pPr indent="0" algn="ctr">
              <a:buNone/>
            </a:pPr>
            <a:r>
              <a:rPr b="0" lang="it-IT" sz="1400" spc="-1" strike="noStrike">
                <a:solidFill>
                  <a:srgbClr val="000000"/>
                </a:solidFill>
                <a:latin typeface="Times New Roman"/>
              </a:rPr>
              <a:t>&lt;piè di pagina&gt;</a:t>
            </a:r>
            <a:endParaRPr b="0" lang="it-IT" sz="1400" spc="-1" strike="noStrike">
              <a:solidFill>
                <a:srgbClr val="000000"/>
              </a:solidFill>
              <a:latin typeface="Times New Roman"/>
            </a:endParaRPr>
          </a:p>
        </p:txBody>
      </p:sp>
      <p:sp>
        <p:nvSpPr>
          <p:cNvPr id="57" name="PlaceHolder 5"/>
          <p:cNvSpPr>
            <a:spLocks noGrp="1"/>
          </p:cNvSpPr>
          <p:nvPr>
            <p:ph type="sldNum" idx="6"/>
          </p:nvPr>
        </p:nvSpPr>
        <p:spPr>
          <a:xfrm>
            <a:off x="8613720" y="6305400"/>
            <a:ext cx="456840" cy="475920"/>
          </a:xfrm>
          <a:prstGeom prst="rect">
            <a:avLst/>
          </a:prstGeom>
          <a:noFill/>
          <a:ln w="0">
            <a:noFill/>
          </a:ln>
        </p:spPr>
        <p:txBody>
          <a:bodyPr lIns="90000" rIns="90000" tIns="45000" bIns="45000" anchor="b">
            <a:noAutofit/>
          </a:bodyPr>
          <a:lstStyle>
            <a:lvl1pPr indent="0" algn="ctr">
              <a:lnSpc>
                <a:spcPct val="100000"/>
              </a:lnSpc>
              <a:buNone/>
              <a:defRPr b="0" lang="it-IT" sz="1200" spc="-1" strike="noStrike">
                <a:solidFill>
                  <a:srgbClr val="b5a989"/>
                </a:solidFill>
                <a:latin typeface="Gill Sans MT"/>
              </a:defRPr>
            </a:lvl1pPr>
          </a:lstStyle>
          <a:p>
            <a:pPr indent="0" algn="ctr">
              <a:lnSpc>
                <a:spcPct val="100000"/>
              </a:lnSpc>
              <a:buNone/>
            </a:pPr>
            <a:fld id="{82F51ED2-D556-43AE-BAFB-32366988C899}" type="slidenum">
              <a:rPr b="0" lang="it-IT" sz="1200" spc="-1" strike="noStrike">
                <a:solidFill>
                  <a:srgbClr val="b5a989"/>
                </a:solidFill>
                <a:latin typeface="Gill Sans MT"/>
              </a:rPr>
              <a:t>&lt;numero&gt;</a:t>
            </a:fld>
            <a:endParaRPr b="0" lang="it-IT"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type="subTitle"/>
          </p:nvPr>
        </p:nvSpPr>
        <p:spPr>
          <a:xfrm>
            <a:off x="0" y="1845000"/>
            <a:ext cx="9143640" cy="4680000"/>
          </a:xfrm>
          <a:prstGeom prst="rect">
            <a:avLst/>
          </a:prstGeom>
          <a:noFill/>
          <a:ln w="0">
            <a:noFill/>
          </a:ln>
        </p:spPr>
        <p:txBody>
          <a:bodyPr lIns="90000" rIns="90000" tIns="0" bIns="45000" anchor="t">
            <a:noAutofit/>
          </a:bodyPr>
          <a:p>
            <a:pPr marL="27360" algn="ctr">
              <a:lnSpc>
                <a:spcPct val="100000"/>
              </a:lnSpc>
              <a:tabLst>
                <a:tab algn="l" pos="0"/>
              </a:tabLst>
            </a:pPr>
            <a:endParaRPr b="0" lang="it-IT" sz="3600" spc="-1" strike="noStrike">
              <a:solidFill>
                <a:srgbClr val="000000"/>
              </a:solidFill>
              <a:latin typeface="Arial"/>
            </a:endParaRPr>
          </a:p>
          <a:p>
            <a:pPr marL="27360" algn="ctr">
              <a:lnSpc>
                <a:spcPct val="100000"/>
              </a:lnSpc>
              <a:spcBef>
                <a:spcPts val="601"/>
              </a:spcBef>
              <a:tabLst>
                <a:tab algn="l" pos="0"/>
              </a:tabLst>
            </a:pPr>
            <a:endParaRPr b="0" lang="it-IT" sz="3600" spc="-1" strike="noStrike">
              <a:solidFill>
                <a:srgbClr val="000000"/>
              </a:solidFill>
              <a:latin typeface="Arial"/>
            </a:endParaRPr>
          </a:p>
          <a:p>
            <a:pPr marL="27360" algn="ctr">
              <a:lnSpc>
                <a:spcPct val="100000"/>
              </a:lnSpc>
              <a:spcBef>
                <a:spcPts val="601"/>
              </a:spcBef>
              <a:tabLst>
                <a:tab algn="l" pos="0"/>
              </a:tabLst>
            </a:pPr>
            <a:r>
              <a:rPr b="0" lang="it-IT" sz="3600" spc="-1" strike="noStrike">
                <a:solidFill>
                  <a:srgbClr val="361309"/>
                </a:solidFill>
                <a:latin typeface="Gill Sans MT"/>
                <a:ea typeface="Times New Roman"/>
              </a:rPr>
              <a:t>Compresa la quarta e quinta fase</a:t>
            </a:r>
            <a:endParaRPr b="0" lang="it-IT" sz="3600" spc="-1" strike="noStrike">
              <a:solidFill>
                <a:srgbClr val="000000"/>
              </a:solidFill>
              <a:latin typeface="Arial"/>
            </a:endParaRPr>
          </a:p>
          <a:p>
            <a:pPr marL="27360" algn="ctr">
              <a:lnSpc>
                <a:spcPct val="100000"/>
              </a:lnSpc>
              <a:spcBef>
                <a:spcPts val="601"/>
              </a:spcBef>
              <a:tabLst>
                <a:tab algn="l" pos="0"/>
              </a:tabLst>
            </a:pPr>
            <a:r>
              <a:rPr b="0" lang="it-IT" sz="3600" spc="-1" strike="noStrike">
                <a:solidFill>
                  <a:srgbClr val="361309"/>
                </a:solidFill>
                <a:latin typeface="Gill Sans MT"/>
                <a:ea typeface="Times New Roman"/>
              </a:rPr>
              <a:t>Preso coscienza del significato della perdita</a:t>
            </a:r>
            <a:endParaRPr b="0" lang="it-IT" sz="3600" spc="-1" strike="noStrike">
              <a:solidFill>
                <a:srgbClr val="000000"/>
              </a:solidFill>
              <a:latin typeface="Arial"/>
            </a:endParaRPr>
          </a:p>
          <a:p>
            <a:pPr marL="27360" algn="ctr">
              <a:lnSpc>
                <a:spcPct val="100000"/>
              </a:lnSpc>
              <a:spcBef>
                <a:spcPts val="601"/>
              </a:spcBef>
              <a:tabLst>
                <a:tab algn="l" pos="0"/>
              </a:tabLst>
            </a:pPr>
            <a:r>
              <a:rPr b="0" lang="it-IT" sz="3600" spc="-1" strike="noStrike">
                <a:solidFill>
                  <a:srgbClr val="361309"/>
                </a:solidFill>
                <a:latin typeface="Gill Sans MT"/>
                <a:ea typeface="Times New Roman"/>
              </a:rPr>
              <a:t>Intravisto la possibilità di trovare un senso all’esperienza del lutto</a:t>
            </a:r>
            <a:endParaRPr b="0" lang="it-IT" sz="3600" spc="-1" strike="noStrike">
              <a:solidFill>
                <a:srgbClr val="000000"/>
              </a:solidFill>
              <a:latin typeface="Arial"/>
            </a:endParaRPr>
          </a:p>
          <a:p>
            <a:pPr marL="27360" algn="r">
              <a:lnSpc>
                <a:spcPct val="100000"/>
              </a:lnSpc>
              <a:spcBef>
                <a:spcPts val="601"/>
              </a:spcBef>
              <a:tabLst>
                <a:tab algn="l" pos="0"/>
              </a:tabLst>
            </a:pPr>
            <a:endParaRPr b="0" lang="it-IT" sz="3600" spc="-1" strike="noStrike">
              <a:solidFill>
                <a:srgbClr val="000000"/>
              </a:solidFill>
              <a:latin typeface="Arial"/>
            </a:endParaRPr>
          </a:p>
          <a:p>
            <a:pPr marL="27360" algn="ctr">
              <a:lnSpc>
                <a:spcPct val="100000"/>
              </a:lnSpc>
              <a:spcBef>
                <a:spcPts val="601"/>
              </a:spcBef>
              <a:tabLst>
                <a:tab algn="l" pos="0"/>
              </a:tabLst>
            </a:pPr>
            <a:endParaRPr b="0" lang="it-IT" sz="3600" spc="-1" strike="noStrike">
              <a:solidFill>
                <a:srgbClr val="000000"/>
              </a:solidFill>
              <a:latin typeface="Arial"/>
            </a:endParaRPr>
          </a:p>
        </p:txBody>
      </p:sp>
      <p:sp>
        <p:nvSpPr>
          <p:cNvPr id="95" name="Rectangle 2"/>
          <p:cNvSpPr/>
          <p:nvPr/>
        </p:nvSpPr>
        <p:spPr>
          <a:xfrm>
            <a:off x="251640" y="-37800"/>
            <a:ext cx="9143640" cy="1919520"/>
          </a:xfrm>
          <a:prstGeom prst="rect">
            <a:avLst/>
          </a:prstGeom>
          <a:noFill/>
          <a:ln w="9525">
            <a:noFill/>
          </a:ln>
        </p:spPr>
        <p:style>
          <a:lnRef idx="0"/>
          <a:fillRef idx="0"/>
          <a:effectRef idx="0"/>
          <a:fontRef idx="minor"/>
        </p:style>
        <p:txBody>
          <a:bodyPr numCol="1" spcCol="0" anchor="ctr">
            <a:spAutoFit/>
          </a:bodyPr>
          <a:p>
            <a:pPr algn="ctr">
              <a:lnSpc>
                <a:spcPct val="100000"/>
              </a:lnSpc>
              <a:tabLst>
                <a:tab algn="l" pos="0"/>
              </a:tabLst>
            </a:pPr>
            <a:r>
              <a:rPr b="1" lang="it-IT" sz="2400" spc="-1" strike="noStrike">
                <a:solidFill>
                  <a:srgbClr val="000000"/>
                </a:solidFill>
                <a:latin typeface="Albertus Extra Bold"/>
                <a:ea typeface="Times New Roman"/>
              </a:rPr>
              <a:t>CENTRO</a:t>
            </a:r>
            <a:r>
              <a:rPr b="0" lang="it-IT" sz="2400" spc="-1" strike="noStrike">
                <a:solidFill>
                  <a:srgbClr val="000000"/>
                </a:solidFill>
                <a:latin typeface="Albertus Extra Bold"/>
                <a:ea typeface="Times New Roman"/>
              </a:rPr>
              <a:t> </a:t>
            </a:r>
            <a:r>
              <a:rPr b="1" lang="it-IT" sz="2400" spc="-1" strike="noStrike">
                <a:solidFill>
                  <a:srgbClr val="000000"/>
                </a:solidFill>
                <a:latin typeface="Albertus Extra Bold"/>
                <a:ea typeface="Times New Roman"/>
              </a:rPr>
              <a:t>CAMILLIANO DI FORMAZIONE</a:t>
            </a:r>
            <a:endParaRPr b="0" lang="it-IT" sz="2400" spc="-1" strike="noStrike">
              <a:solidFill>
                <a:srgbClr val="000000"/>
              </a:solidFill>
              <a:latin typeface="Arial"/>
            </a:endParaRPr>
          </a:p>
          <a:p>
            <a:pPr algn="ctr">
              <a:lnSpc>
                <a:spcPct val="100000"/>
              </a:lnSpc>
              <a:tabLst>
                <a:tab algn="l" pos="0"/>
              </a:tabLst>
            </a:pPr>
            <a:endParaRPr b="0" lang="it-IT" sz="2400" spc="-1" strike="noStrike">
              <a:solidFill>
                <a:srgbClr val="000000"/>
              </a:solidFill>
              <a:latin typeface="Arial"/>
            </a:endParaRPr>
          </a:p>
          <a:p>
            <a:pPr algn="ctr">
              <a:lnSpc>
                <a:spcPct val="100000"/>
              </a:lnSpc>
              <a:tabLst>
                <a:tab algn="l" pos="0"/>
              </a:tabLst>
            </a:pPr>
            <a:r>
              <a:rPr b="1" lang="it-IT" sz="2400" spc="-1" strike="noStrike">
                <a:solidFill>
                  <a:srgbClr val="000000"/>
                </a:solidFill>
                <a:latin typeface="Albertus Extra Bold"/>
                <a:ea typeface="Times New Roman"/>
              </a:rPr>
              <a:t>PERCHE’ LASCIARTI ANDARE?</a:t>
            </a:r>
            <a:endParaRPr b="0" lang="it-IT" sz="2400" spc="-1" strike="noStrike">
              <a:solidFill>
                <a:srgbClr val="000000"/>
              </a:solidFill>
              <a:latin typeface="Arial"/>
            </a:endParaRPr>
          </a:p>
          <a:p>
            <a:pPr algn="ctr">
              <a:lnSpc>
                <a:spcPct val="100000"/>
              </a:lnSpc>
              <a:tabLst>
                <a:tab algn="l" pos="0"/>
              </a:tabLst>
            </a:pPr>
            <a:r>
              <a:rPr b="1" lang="it-IT" sz="2400" spc="-1" strike="noStrike">
                <a:solidFill>
                  <a:srgbClr val="000000"/>
                </a:solidFill>
                <a:latin typeface="Albertus Extra Bold"/>
                <a:ea typeface="Times New Roman"/>
              </a:rPr>
              <a:t>Camminare insieme in tempo di lutto</a:t>
            </a:r>
            <a:endParaRPr b="0" lang="it-IT" sz="2400" spc="-1" strike="noStrike">
              <a:solidFill>
                <a:srgbClr val="000000"/>
              </a:solidFill>
              <a:latin typeface="Arial"/>
            </a:endParaRPr>
          </a:p>
          <a:p>
            <a:pPr algn="ctr">
              <a:lnSpc>
                <a:spcPct val="100000"/>
              </a:lnSpc>
              <a:tabLst>
                <a:tab algn="l" pos="0"/>
              </a:tabLst>
            </a:pPr>
            <a:endParaRPr b="0" lang="it-IT" sz="24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9">
                                  <p:stCondLst>
                                    <p:cond delay="0"/>
                                  </p:stCondLst>
                                  <p:childTnLst>
                                    <p:set>
                                      <p:cBhvr>
                                        <p:cTn id="6" dur="1" fill="hold">
                                          <p:stCondLst>
                                            <p:cond delay="0"/>
                                          </p:stCondLst>
                                        </p:cTn>
                                        <p:tgtEl>
                                          <p:spTgt spid="95"/>
                                        </p:tgtEl>
                                        <p:attrNameLst>
                                          <p:attrName>style.visibility</p:attrName>
                                        </p:attrNameLst>
                                      </p:cBhvr>
                                      <p:to>
                                        <p:strVal val="visible"/>
                                      </p:to>
                                    </p:set>
                                    <p:animEffect filter="dissolve" transition="in">
                                      <p:cBhvr additive="repl">
                                        <p:cTn id="7" dur="500"/>
                                        <p:tgtEl>
                                          <p:spTgt spid="95"/>
                                        </p:tgtEl>
                                      </p:cBhvr>
                                    </p:animEffect>
                                  </p:childTnLst>
                                </p:cTn>
                              </p:par>
                            </p:childTnLst>
                          </p:cTn>
                        </p:par>
                      </p:childTnLst>
                    </p:cTn>
                  </p:par>
                  <p:par>
                    <p:cTn id="8" fill="hold">
                      <p:stCondLst>
                        <p:cond delay="indefinite"/>
                      </p:stCondLst>
                      <p:childTnLst>
                        <p:par>
                          <p:cTn id="9" fill="hold">
                            <p:stCondLst>
                              <p:cond delay="0"/>
                            </p:stCondLst>
                            <p:childTnLst>
                              <p:par>
                                <p:cTn id="10" nodeType="clickEffect" fill="hold" presetClass="entr" presetID="14" presetSubtype="10">
                                  <p:stCondLst>
                                    <p:cond delay="0"/>
                                  </p:stCondLst>
                                  <p:childTnLst>
                                    <p:set>
                                      <p:cBhvr>
                                        <p:cTn id="11" dur="1" fill="hold">
                                          <p:stCondLst>
                                            <p:cond delay="0"/>
                                          </p:stCondLst>
                                        </p:cTn>
                                        <p:tgtEl>
                                          <p:spTgt spid="94">
                                            <p:txEl>
                                              <p:pRg st="0" end="0"/>
                                            </p:txEl>
                                          </p:spTgt>
                                        </p:tgtEl>
                                        <p:attrNameLst>
                                          <p:attrName>style.visibility</p:attrName>
                                        </p:attrNameLst>
                                      </p:cBhvr>
                                      <p:to>
                                        <p:strVal val="visible"/>
                                      </p:to>
                                    </p:set>
                                    <p:animEffect filter="randombar(horizontal)" transition="in">
                                      <p:cBhvr additive="repl">
                                        <p:cTn id="12" dur="500"/>
                                        <p:tgtEl>
                                          <p:spTgt spid="94">
                                            <p:txEl>
                                              <p:pRg st="0" end="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Segnaposto contenuto 2"/>
          <p:cNvSpPr/>
          <p:nvPr/>
        </p:nvSpPr>
        <p:spPr>
          <a:xfrm>
            <a:off x="0" y="0"/>
            <a:ext cx="9143640" cy="6687360"/>
          </a:xfrm>
          <a:prstGeom prst="rect">
            <a:avLst/>
          </a:prstGeom>
          <a:noFill/>
          <a:ln w="0">
            <a:noFill/>
          </a:ln>
        </p:spPr>
        <p:style>
          <a:lnRef idx="0"/>
          <a:fillRef idx="0"/>
          <a:effectRef idx="0"/>
          <a:fontRef idx="minor"/>
        </p:style>
        <p:txBody>
          <a:bodyPr lIns="90000" rIns="90000" tIns="45000" bIns="45000" anchor="t">
            <a:noAutofit/>
          </a:bodyPr>
          <a:p>
            <a:pPr algn="just">
              <a:lnSpc>
                <a:spcPct val="100000"/>
              </a:lnSpc>
            </a:pPr>
            <a:endParaRPr b="0" lang="it-IT" sz="3200" spc="-1" strike="noStrike">
              <a:solidFill>
                <a:srgbClr val="000000"/>
              </a:solidFill>
              <a:latin typeface="Arial"/>
            </a:endParaRPr>
          </a:p>
          <a:p>
            <a:pPr algn="just">
              <a:lnSpc>
                <a:spcPct val="100000"/>
              </a:lnSpc>
            </a:pPr>
            <a:endParaRPr b="0" lang="it-IT" sz="3200" spc="-1" strike="noStrike">
              <a:solidFill>
                <a:srgbClr val="000000"/>
              </a:solidFill>
              <a:latin typeface="Arial"/>
            </a:endParaRPr>
          </a:p>
          <a:p>
            <a:pPr algn="just">
              <a:lnSpc>
                <a:spcPct val="100000"/>
              </a:lnSpc>
            </a:pPr>
            <a:r>
              <a:rPr b="0" i="1" lang="it-IT" sz="3200" spc="-1" strike="noStrike">
                <a:solidFill>
                  <a:srgbClr val="000000"/>
                </a:solidFill>
                <a:latin typeface="Gill Sans MT"/>
              </a:rPr>
              <a:t>* </a:t>
            </a:r>
            <a:r>
              <a:rPr b="0" lang="it-IT" sz="3200" spc="-1" strike="noStrike">
                <a:solidFill>
                  <a:srgbClr val="000000"/>
                </a:solidFill>
                <a:latin typeface="Gill Sans MT"/>
              </a:rPr>
              <a:t>Marie de Hennezel, dopo aver assistito insieme all’équipe dell’ospedale una malata, che era stata accompagnata da tutti con amore, scrive: “Tutti lasciano la stanza, ripromettendosi in questa vigilia di Natale di diffondere intorno a sé un po' più di dolcezza. Quel giorno, dal canto mio, ho preso la decisione di dire più spesso ‘ti voglio bene’ alle persone che mi sono care”.</a:t>
            </a:r>
            <a:endParaRPr b="0" lang="it-IT" sz="3200" spc="-1" strike="noStrike">
              <a:solidFill>
                <a:srgbClr val="000000"/>
              </a:solidFill>
              <a:latin typeface="Arial"/>
            </a:endParaRPr>
          </a:p>
          <a:p>
            <a:pPr>
              <a:lnSpc>
                <a:spcPct val="100000"/>
              </a:lnSpc>
            </a:pPr>
            <a:r>
              <a:rPr b="0" lang="it-IT" sz="3200" spc="-1" strike="noStrike">
                <a:solidFill>
                  <a:srgbClr val="000000"/>
                </a:solidFill>
                <a:latin typeface="Gill Sans MT"/>
              </a:rPr>
              <a:t>Anche il poeta Davide Maria Turoldo in uno dei suoi </a:t>
            </a:r>
            <a:r>
              <a:rPr b="0" i="1" lang="it-IT" sz="3200" spc="-1" strike="noStrike">
                <a:solidFill>
                  <a:srgbClr val="000000"/>
                </a:solidFill>
                <a:latin typeface="Gill Sans MT"/>
              </a:rPr>
              <a:t>Canti ultimi</a:t>
            </a:r>
            <a:r>
              <a:rPr b="0" lang="it-IT" sz="3200" spc="-1" strike="noStrike">
                <a:solidFill>
                  <a:srgbClr val="000000"/>
                </a:solidFill>
                <a:latin typeface="Gill Sans MT"/>
              </a:rPr>
              <a:t> parla del “rimorso della colpa più grave di </a:t>
            </a:r>
            <a:r>
              <a:rPr b="0" i="1" lang="it-IT" sz="3200" spc="-1" strike="noStrike">
                <a:solidFill>
                  <a:srgbClr val="000000"/>
                </a:solidFill>
                <a:latin typeface="Gill Sans MT"/>
              </a:rPr>
              <a:t>non essermi lasciato amare”. </a:t>
            </a:r>
            <a:endParaRPr b="0" lang="it-IT" sz="3200" spc="-1" strike="noStrike">
              <a:solidFill>
                <a:srgbClr val="000000"/>
              </a:solidFill>
              <a:latin typeface="Arial"/>
            </a:endParaRPr>
          </a:p>
          <a:p>
            <a:pPr algn="just">
              <a:lnSpc>
                <a:spcPct val="100000"/>
              </a:lnSpc>
            </a:pPr>
            <a:endParaRPr b="0" lang="it-IT" sz="3200" spc="-1" strike="noStrike">
              <a:solidFill>
                <a:srgbClr val="000000"/>
              </a:solidFill>
              <a:latin typeface="Arial"/>
            </a:endParaRPr>
          </a:p>
          <a:p>
            <a:pPr algn="just">
              <a:lnSpc>
                <a:spcPct val="100000"/>
              </a:lnSpc>
              <a:spcBef>
                <a:spcPts val="601"/>
              </a:spcBef>
              <a:tabLst>
                <a:tab algn="l" pos="0"/>
              </a:tabLst>
            </a:pPr>
            <a:endParaRPr b="0" lang="it-IT"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Segnaposto contenuto 2"/>
          <p:cNvSpPr/>
          <p:nvPr/>
        </p:nvSpPr>
        <p:spPr>
          <a:xfrm>
            <a:off x="0" y="0"/>
            <a:ext cx="9143640" cy="6687360"/>
          </a:xfrm>
          <a:prstGeom prst="rect">
            <a:avLst/>
          </a:prstGeom>
          <a:noFill/>
          <a:ln w="0">
            <a:noFill/>
          </a:ln>
        </p:spPr>
        <p:style>
          <a:lnRef idx="0"/>
          <a:fillRef idx="0"/>
          <a:effectRef idx="0"/>
          <a:fontRef idx="minor"/>
        </p:style>
        <p:txBody>
          <a:bodyPr lIns="90000" rIns="90000" tIns="45000" bIns="45000" anchor="t">
            <a:noAutofit/>
          </a:bodyPr>
          <a:p>
            <a:pPr algn="just">
              <a:lnSpc>
                <a:spcPct val="100000"/>
              </a:lnSpc>
            </a:pP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rPr>
              <a:t>Non è forse vero che la bellezza di certe esperienze e doni è a volte avvertita proprio nel momento in cui essa viene meno? Basti pensare all’amicizia, alla solidarietà, alla presenza, al sostegno reciproco, al camminare insieme sulla strada della vita… La morte di una persona cara può risvegliare l’attenzione a queste realtà che fanno bella la vita, motivando a renderle attive nella propria relazione con gli altri. </a:t>
            </a:r>
            <a:endParaRPr b="0" lang="it-IT" sz="3200" spc="-1" strike="noStrike">
              <a:solidFill>
                <a:srgbClr val="000000"/>
              </a:solidFill>
              <a:latin typeface="Arial"/>
            </a:endParaRPr>
          </a:p>
          <a:p>
            <a:pPr algn="just">
              <a:lnSpc>
                <a:spcPct val="100000"/>
              </a:lnSpc>
            </a:pPr>
            <a:endParaRPr b="0" lang="it-IT" sz="3200" spc="-1" strike="noStrike">
              <a:solidFill>
                <a:srgbClr val="000000"/>
              </a:solidFill>
              <a:latin typeface="Arial"/>
            </a:endParaRPr>
          </a:p>
          <a:p>
            <a:pPr algn="just">
              <a:lnSpc>
                <a:spcPct val="100000"/>
              </a:lnSpc>
              <a:spcBef>
                <a:spcPts val="601"/>
              </a:spcBef>
              <a:tabLst>
                <a:tab algn="l" pos="0"/>
              </a:tabLst>
            </a:pPr>
            <a:endParaRPr b="0" lang="it-IT"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Segnaposto contenuto 2"/>
          <p:cNvSpPr/>
          <p:nvPr/>
        </p:nvSpPr>
        <p:spPr>
          <a:xfrm>
            <a:off x="0" y="0"/>
            <a:ext cx="9143640" cy="6687360"/>
          </a:xfrm>
          <a:prstGeom prst="rect">
            <a:avLst/>
          </a:prstGeom>
          <a:noFill/>
          <a:ln w="0">
            <a:noFill/>
          </a:ln>
        </p:spPr>
        <p:style>
          <a:lnRef idx="0"/>
          <a:fillRef idx="0"/>
          <a:effectRef idx="0"/>
          <a:fontRef idx="minor"/>
        </p:style>
        <p:txBody>
          <a:bodyPr lIns="90000" rIns="90000" tIns="45000" bIns="45000" anchor="t">
            <a:noAutofit/>
          </a:bodyPr>
          <a:p>
            <a:pPr algn="just">
              <a:lnSpc>
                <a:spcPct val="100000"/>
              </a:lnSpc>
            </a:pP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rPr>
              <a:t>Come si vede, la persona può dare un senso alla perdita, uscendone più adulto e arricchito. Le sue giornate possono ancora essere cariche di promesse e di felicità, ed essa ne trarrà maggior profitto se riuscirà a trasformare il suo lutto in una esperienza positiva.</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rPr>
              <a:t>Altre persone, durante questa tappa trovano lo stimolo per approfondire la loro spiritualità e la loro fede, aprendosi ad orizzonti che trascendono quelli terreni e trovando in essi una risorsa importante. </a:t>
            </a:r>
            <a:endParaRPr b="0" lang="it-IT" sz="3200" spc="-1" strike="noStrike">
              <a:solidFill>
                <a:srgbClr val="000000"/>
              </a:solidFill>
              <a:latin typeface="Arial"/>
            </a:endParaRPr>
          </a:p>
          <a:p>
            <a:pPr algn="just">
              <a:lnSpc>
                <a:spcPct val="100000"/>
              </a:lnSpc>
            </a:pPr>
            <a:endParaRPr b="0" lang="it-IT" sz="3200" spc="-1" strike="noStrike">
              <a:solidFill>
                <a:srgbClr val="000000"/>
              </a:solidFill>
              <a:latin typeface="Arial"/>
            </a:endParaRPr>
          </a:p>
          <a:p>
            <a:pPr algn="just">
              <a:lnSpc>
                <a:spcPct val="100000"/>
              </a:lnSpc>
              <a:spcBef>
                <a:spcPts val="601"/>
              </a:spcBef>
              <a:tabLst>
                <a:tab algn="l" pos="0"/>
              </a:tabLst>
            </a:pPr>
            <a:endParaRPr b="0" lang="it-IT"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Segnaposto contenuto 2"/>
          <p:cNvSpPr/>
          <p:nvPr/>
        </p:nvSpPr>
        <p:spPr>
          <a:xfrm>
            <a:off x="0" y="0"/>
            <a:ext cx="9143640" cy="6857640"/>
          </a:xfrm>
          <a:prstGeom prst="rect">
            <a:avLst/>
          </a:prstGeom>
          <a:noFill/>
          <a:ln w="0">
            <a:noFill/>
          </a:ln>
        </p:spPr>
        <p:style>
          <a:lnRef idx="0"/>
          <a:fillRef idx="0"/>
          <a:effectRef idx="0"/>
          <a:fontRef idx="minor"/>
        </p:style>
        <p:txBody>
          <a:bodyPr lIns="90000" rIns="90000" tIns="45000" bIns="45000" anchor="t">
            <a:noAutofit/>
          </a:bodyPr>
          <a:p>
            <a:pPr algn="just">
              <a:lnSpc>
                <a:spcPct val="100000"/>
              </a:lnSpc>
            </a:pPr>
            <a:endParaRPr b="0" lang="it-IT" sz="3200" spc="-1" strike="noStrike">
              <a:solidFill>
                <a:srgbClr val="000000"/>
              </a:solidFill>
              <a:latin typeface="Arial"/>
            </a:endParaRPr>
          </a:p>
          <a:p>
            <a:pPr algn="just">
              <a:lnSpc>
                <a:spcPct val="100000"/>
              </a:lnSpc>
            </a:pPr>
            <a:endParaRPr b="0" lang="it-IT" sz="3200" spc="-1" strike="noStrike">
              <a:solidFill>
                <a:srgbClr val="000000"/>
              </a:solidFill>
              <a:latin typeface="Arial"/>
            </a:endParaRPr>
          </a:p>
          <a:p>
            <a:pPr algn="just">
              <a:lnSpc>
                <a:spcPct val="100000"/>
              </a:lnSpc>
              <a:spcBef>
                <a:spcPts val="601"/>
              </a:spcBef>
              <a:tabLst>
                <a:tab algn="l" pos="0"/>
              </a:tabLst>
            </a:pPr>
            <a:endParaRPr b="0" lang="it-IT" sz="3200" spc="-1" strike="noStrike">
              <a:solidFill>
                <a:srgbClr val="000000"/>
              </a:solidFill>
              <a:latin typeface="Arial"/>
            </a:endParaRPr>
          </a:p>
        </p:txBody>
      </p:sp>
      <p:sp>
        <p:nvSpPr>
          <p:cNvPr id="109" name="Rectangle 1"/>
          <p:cNvSpPr/>
          <p:nvPr/>
        </p:nvSpPr>
        <p:spPr>
          <a:xfrm>
            <a:off x="0" y="1495440"/>
            <a:ext cx="9143640" cy="3502800"/>
          </a:xfrm>
          <a:prstGeom prst="rect">
            <a:avLst/>
          </a:prstGeom>
          <a:noFill/>
          <a:ln w="9525">
            <a:noFill/>
          </a:ln>
        </p:spPr>
        <p:style>
          <a:lnRef idx="0"/>
          <a:fillRef idx="0"/>
          <a:effectRef idx="0"/>
          <a:fontRef idx="minor"/>
        </p:style>
        <p:txBody>
          <a:bodyPr numCol="1" spcCol="0" anchor="ctr">
            <a:spAutoFit/>
          </a:bodyPr>
          <a:p>
            <a:pPr algn="just">
              <a:lnSpc>
                <a:spcPct val="100000"/>
              </a:lnSpc>
              <a:tabLst>
                <a:tab algn="l" pos="0"/>
              </a:tabLst>
            </a:pPr>
            <a:r>
              <a:rPr b="0" lang="it-IT" sz="3200" spc="-1" strike="noStrike">
                <a:solidFill>
                  <a:srgbClr val="000000"/>
                </a:solidFill>
                <a:latin typeface="Arial"/>
                <a:ea typeface="Times New Roman"/>
              </a:rPr>
              <a:t>L’irruzione della morte attraverso la scomparsa di persone significative fa vacillare la possibilità di realizzare il desiderio di rimanere su questa terra per sempre. E allora? Vi è una risposta nichilista, che porta a credere che tutto finirà con la morte. Accanto ad essa, però, ne può fiorirne una che proclama la continuità della vita</a:t>
            </a:r>
            <a:r>
              <a:rPr b="0" lang="en-US" sz="3200" spc="-1" strike="noStrike">
                <a:solidFill>
                  <a:srgbClr val="000000"/>
                </a:solidFill>
                <a:latin typeface="Arial"/>
                <a:ea typeface="Times New Roman"/>
              </a:rPr>
              <a:t>.</a:t>
            </a:r>
            <a:endParaRPr b="0" lang="it-IT"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Rectangle 2"/>
          <p:cNvSpPr/>
          <p:nvPr/>
        </p:nvSpPr>
        <p:spPr>
          <a:xfrm>
            <a:off x="0" y="1377000"/>
            <a:ext cx="9143640" cy="5452560"/>
          </a:xfrm>
          <a:prstGeom prst="rect">
            <a:avLst/>
          </a:prstGeom>
          <a:noFill/>
          <a:ln w="9525">
            <a:noFill/>
          </a:ln>
        </p:spPr>
        <p:style>
          <a:lnRef idx="0"/>
          <a:fillRef idx="0"/>
          <a:effectRef idx="0"/>
          <a:fontRef idx="minor"/>
        </p:style>
        <p:txBody>
          <a:bodyPr numCol="1" spcCol="0" anchor="ctr">
            <a:spAutoFit/>
          </a:bodyPr>
          <a:p>
            <a:pPr algn="just">
              <a:lnSpc>
                <a:spcPct val="100000"/>
              </a:lnSpc>
            </a:pPr>
            <a:r>
              <a:rPr b="0" lang="it-IT" sz="3200" spc="-1" strike="noStrike">
                <a:solidFill>
                  <a:srgbClr val="000000"/>
                </a:solidFill>
                <a:latin typeface="Gill Sans MT"/>
              </a:rPr>
              <a:t>Alcuni aspetti sembrano decisivi nel percorrere la quarta tappa che consiste nella presa di coscienza dei doveri connessi al lutto: </a:t>
            </a:r>
            <a:endParaRPr b="0" lang="it-IT" sz="3200" spc="-1" strike="noStrike">
              <a:solidFill>
                <a:srgbClr val="000000"/>
              </a:solidFill>
              <a:latin typeface="Arial"/>
            </a:endParaRPr>
          </a:p>
          <a:p>
            <a:pPr algn="just">
              <a:lnSpc>
                <a:spcPct val="100000"/>
              </a:lnSpc>
            </a:pPr>
            <a:endParaRPr b="0" lang="it-IT" sz="3200" spc="-1" strike="noStrike">
              <a:solidFill>
                <a:srgbClr val="000000"/>
              </a:solidFill>
              <a:latin typeface="Arial"/>
            </a:endParaRPr>
          </a:p>
          <a:p>
            <a:pPr algn="just">
              <a:lnSpc>
                <a:spcPct val="100000"/>
              </a:lnSpc>
            </a:pP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rPr>
              <a:t>‑  </a:t>
            </a:r>
            <a:r>
              <a:rPr b="0" lang="it-IT" sz="3200" spc="-1" strike="noStrike">
                <a:solidFill>
                  <a:srgbClr val="000000"/>
                </a:solidFill>
                <a:latin typeface="Gill Sans MT"/>
              </a:rPr>
              <a:t>portare a termine ciò che si aveva avviato con la persona scomparsa. Alcuni dialoghi con il defunto sono rimasti incompiuti? Essi possono essere continuati e conclusi attraverso uno scritto o con una specie di cerimoniale d'addio;</a:t>
            </a:r>
            <a:endParaRPr b="0" lang="it-IT" sz="3200" spc="-1" strike="noStrike">
              <a:solidFill>
                <a:srgbClr val="000000"/>
              </a:solidFill>
              <a:latin typeface="Arial"/>
            </a:endParaRPr>
          </a:p>
          <a:p>
            <a:pPr algn="just">
              <a:lnSpc>
                <a:spcPct val="100000"/>
              </a:lnSpc>
            </a:pPr>
            <a:endParaRPr b="0" lang="it-IT" sz="3200" spc="-1" strike="noStrike">
              <a:solidFill>
                <a:srgbClr val="000000"/>
              </a:solidFill>
              <a:latin typeface="Arial"/>
            </a:endParaRPr>
          </a:p>
        </p:txBody>
      </p:sp>
      <p:sp>
        <p:nvSpPr>
          <p:cNvPr id="97" name="Rettangolo 3"/>
          <p:cNvSpPr/>
          <p:nvPr/>
        </p:nvSpPr>
        <p:spPr>
          <a:xfrm>
            <a:off x="0" y="0"/>
            <a:ext cx="9143640" cy="1064520"/>
          </a:xfrm>
          <a:prstGeom prst="rect">
            <a:avLst/>
          </a:prstGeom>
          <a:noFill/>
          <a:ln w="0">
            <a:noFill/>
          </a:ln>
        </p:spPr>
        <p:style>
          <a:lnRef idx="0"/>
          <a:fillRef idx="0"/>
          <a:effectRef idx="0"/>
          <a:fontRef idx="minor"/>
        </p:style>
        <p:txBody>
          <a:bodyPr lIns="90000" rIns="90000" tIns="45000" bIns="45000" anchor="t">
            <a:spAutoFit/>
          </a:bodyPr>
          <a:p>
            <a:pPr algn="just">
              <a:lnSpc>
                <a:spcPct val="100000"/>
              </a:lnSpc>
            </a:pPr>
            <a:r>
              <a:rPr b="1" lang="it-IT" sz="3200" spc="-1" strike="noStrike">
                <a:solidFill>
                  <a:srgbClr val="ff0000"/>
                </a:solidFill>
                <a:latin typeface="Arial"/>
                <a:ea typeface="Times New Roman"/>
              </a:rPr>
              <a:t>Quarta tappa</a:t>
            </a:r>
            <a:r>
              <a:rPr b="1" lang="it-IT" sz="3200" spc="-1" strike="noStrike">
                <a:solidFill>
                  <a:srgbClr val="000000"/>
                </a:solidFill>
                <a:latin typeface="Arial"/>
                <a:ea typeface="Times New Roman"/>
              </a:rPr>
              <a:t>: presa di coscienza dei doveri connessi al lutto</a:t>
            </a:r>
            <a:endParaRPr b="0" lang="it-IT" sz="32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childTnLst>
                  <p:par>
                    <p:cTn id="15" fill="hold">
                      <p:stCondLst>
                        <p:cond delay="indefinite"/>
                      </p:stCondLst>
                      <p:childTnLst>
                        <p:par>
                          <p:cTn id="16" fill="hold">
                            <p:stCondLst>
                              <p:cond delay="0"/>
                            </p:stCondLst>
                            <p:childTnLst>
                              <p:par>
                                <p:cTn id="17" nodeType="clickEffect" fill="hold" presetClass="entr" presetID="14" presetSubtype="10">
                                  <p:stCondLst>
                                    <p:cond delay="0"/>
                                  </p:stCondLst>
                                  <p:childTnLst>
                                    <p:set>
                                      <p:cBhvr>
                                        <p:cTn id="18" dur="1" fill="hold">
                                          <p:stCondLst>
                                            <p:cond delay="0"/>
                                          </p:stCondLst>
                                        </p:cTn>
                                        <p:tgtEl>
                                          <p:spTgt spid="97"/>
                                        </p:tgtEl>
                                        <p:attrNameLst>
                                          <p:attrName>style.visibility</p:attrName>
                                        </p:attrNameLst>
                                      </p:cBhvr>
                                      <p:to>
                                        <p:strVal val="visible"/>
                                      </p:to>
                                    </p:set>
                                    <p:animEffect filter="randombar(horizontal)" transition="in">
                                      <p:cBhvr additive="repl">
                                        <p:cTn id="19" dur="500"/>
                                        <p:tgtEl>
                                          <p:spTgt spid="97"/>
                                        </p:tgtEl>
                                      </p:cBhvr>
                                    </p:animEffect>
                                  </p:childTnLst>
                                </p:cTn>
                              </p:par>
                            </p:childTnLst>
                          </p:cTn>
                        </p:par>
                      </p:childTnLst>
                    </p:cTn>
                  </p:par>
                  <p:par>
                    <p:cTn id="20" fill="hold">
                      <p:stCondLst>
                        <p:cond delay="indefinite"/>
                      </p:stCondLst>
                      <p:childTnLst>
                        <p:par>
                          <p:cTn id="21" fill="hold">
                            <p:stCondLst>
                              <p:cond delay="0"/>
                            </p:stCondLst>
                            <p:childTnLst>
                              <p:par>
                                <p:cTn id="22" nodeType="clickEffect" fill="hold" presetClass="entr" presetID="2" presetSubtype="4">
                                  <p:stCondLst>
                                    <p:cond delay="0"/>
                                  </p:stCondLst>
                                  <p:childTnLst>
                                    <p:set>
                                      <p:cBhvr>
                                        <p:cTn id="23" dur="1" fill="hold">
                                          <p:stCondLst>
                                            <p:cond delay="0"/>
                                          </p:stCondLst>
                                        </p:cTn>
                                        <p:tgtEl>
                                          <p:spTgt spid="96"/>
                                        </p:tgtEl>
                                        <p:attrNameLst>
                                          <p:attrName>style.visibility</p:attrName>
                                        </p:attrNameLst>
                                      </p:cBhvr>
                                      <p:to>
                                        <p:strVal val="visible"/>
                                      </p:to>
                                    </p:set>
                                    <p:anim calcmode="lin" valueType="num">
                                      <p:cBhvr additive="repl">
                                        <p:cTn id="24" dur="500" fill="hold"/>
                                        <p:tgtEl>
                                          <p:spTgt spid="96"/>
                                        </p:tgtEl>
                                        <p:attrNameLst>
                                          <p:attrName>ppt_x</p:attrName>
                                        </p:attrNameLst>
                                      </p:cBhvr>
                                      <p:tavLst>
                                        <p:tav tm="0">
                                          <p:val>
                                            <p:strVal val="#ppt_x"/>
                                          </p:val>
                                        </p:tav>
                                        <p:tav tm="100000">
                                          <p:val>
                                            <p:strVal val="#ppt_x"/>
                                          </p:val>
                                        </p:tav>
                                      </p:tavLst>
                                    </p:anim>
                                    <p:anim calcmode="lin" valueType="num">
                                      <p:cBhvr additive="repl">
                                        <p:cTn id="25" dur="500" fill="hold"/>
                                        <p:tgtEl>
                                          <p:spTgt spid="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Rectangle 2"/>
          <p:cNvSpPr/>
          <p:nvPr/>
        </p:nvSpPr>
        <p:spPr>
          <a:xfrm>
            <a:off x="0" y="474480"/>
            <a:ext cx="9143640" cy="5452560"/>
          </a:xfrm>
          <a:prstGeom prst="rect">
            <a:avLst/>
          </a:prstGeom>
          <a:noFill/>
          <a:ln w="9525">
            <a:noFill/>
          </a:ln>
        </p:spPr>
        <p:style>
          <a:lnRef idx="0"/>
          <a:fillRef idx="0"/>
          <a:effectRef idx="0"/>
          <a:fontRef idx="minor"/>
        </p:style>
        <p:txBody>
          <a:bodyPr numCol="1" spcCol="0" anchor="ctr">
            <a:spAutoFit/>
          </a:bodyPr>
          <a:p>
            <a:pPr algn="just">
              <a:lnSpc>
                <a:spcPct val="100000"/>
              </a:lnSpc>
            </a:pPr>
            <a:r>
              <a:rPr b="0" lang="it-IT" sz="3200" spc="-1" strike="noStrike">
                <a:solidFill>
                  <a:srgbClr val="000000"/>
                </a:solidFill>
                <a:latin typeface="Gill Sans MT"/>
              </a:rPr>
              <a:t>- adempiere ai suoi ultimi doveri funebri: seppellire le ceneri, far erigere un monumento…;</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rPr>
              <a:t> </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rPr>
              <a:t>‑ </a:t>
            </a:r>
            <a:r>
              <a:rPr b="0" lang="it-IT" sz="3200" spc="-1" strike="noStrike">
                <a:solidFill>
                  <a:srgbClr val="000000"/>
                </a:solidFill>
                <a:latin typeface="Gill Sans MT"/>
              </a:rPr>
              <a:t>mantenere e adempiere le promesse fatte nel momento della separazione. Se ciò risultasse irrealizzabile, sarà opportuno adattare le promesse fatte alle possibilità del momento attuale;</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rPr>
              <a:t> </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rPr>
              <a:t>- mettere in ordine oppure “eliminare” (progressivamente) le tracce della persona scomparsa.</a:t>
            </a:r>
            <a:endParaRPr b="0" lang="it-IT" sz="3200" spc="-1" strike="noStrike">
              <a:solidFill>
                <a:srgbClr val="000000"/>
              </a:solidFill>
              <a:latin typeface="Arial"/>
            </a:endParaRPr>
          </a:p>
          <a:p>
            <a:pPr algn="just">
              <a:lnSpc>
                <a:spcPct val="100000"/>
              </a:lnSpc>
            </a:pPr>
            <a:endParaRPr b="0" lang="it-IT" sz="32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26" dur="indefinite" restart="never" nodeType="tmRoot">
          <p:childTnLst>
            <p:seq>
              <p:cTn id="27" dur="indefinite" nodeType="mainSeq">
                <p:childTnLst>
                  <p:par>
                    <p:cTn id="28" fill="hold">
                      <p:stCondLst>
                        <p:cond delay="indefinite"/>
                      </p:stCondLst>
                      <p:childTnLst>
                        <p:par>
                          <p:cTn id="29" fill="hold">
                            <p:stCondLst>
                              <p:cond delay="0"/>
                            </p:stCondLst>
                            <p:childTnLst>
                              <p:par>
                                <p:cTn id="30" nodeType="clickEffect" fill="hold" presetClass="entr" presetID="2" presetSubtype="4">
                                  <p:stCondLst>
                                    <p:cond delay="0"/>
                                  </p:stCondLst>
                                  <p:childTnLst>
                                    <p:set>
                                      <p:cBhvr>
                                        <p:cTn id="31" dur="1" fill="hold">
                                          <p:stCondLst>
                                            <p:cond delay="0"/>
                                          </p:stCondLst>
                                        </p:cTn>
                                        <p:tgtEl>
                                          <p:spTgt spid="98">
                                            <p:txEl>
                                              <p:pRg st="0" end="0"/>
                                            </p:txEl>
                                          </p:spTgt>
                                        </p:tgtEl>
                                        <p:attrNameLst>
                                          <p:attrName>style.visibility</p:attrName>
                                        </p:attrNameLst>
                                      </p:cBhvr>
                                      <p:to>
                                        <p:strVal val="visible"/>
                                      </p:to>
                                    </p:set>
                                    <p:anim calcmode="lin" valueType="num">
                                      <p:cBhvr additive="repl">
                                        <p:cTn id="32" dur="500" fill="hold"/>
                                        <p:tgtEl>
                                          <p:spTgt spid="98">
                                            <p:txEl>
                                              <p:pRg st="0" end="0"/>
                                            </p:txEl>
                                          </p:spTgt>
                                        </p:tgtEl>
                                        <p:attrNameLst>
                                          <p:attrName>ppt_x</p:attrName>
                                        </p:attrNameLst>
                                      </p:cBhvr>
                                      <p:tavLst>
                                        <p:tav tm="0">
                                          <p:val>
                                            <p:strVal val="#ppt_x"/>
                                          </p:val>
                                        </p:tav>
                                        <p:tav tm="100000">
                                          <p:val>
                                            <p:strVal val="#ppt_x"/>
                                          </p:val>
                                        </p:tav>
                                      </p:tavLst>
                                    </p:anim>
                                    <p:anim calcmode="lin" valueType="num">
                                      <p:cBhvr additive="repl">
                                        <p:cTn id="33" dur="500" fill="hold"/>
                                        <p:tgtEl>
                                          <p:spTgt spid="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nodeType="clickEffect" fill="hold" presetClass="entr" presetID="2" presetSubtype="4">
                                  <p:stCondLst>
                                    <p:cond delay="0"/>
                                  </p:stCondLst>
                                  <p:childTnLst>
                                    <p:set>
                                      <p:cBhvr>
                                        <p:cTn id="37" dur="1" fill="hold">
                                          <p:stCondLst>
                                            <p:cond delay="0"/>
                                          </p:stCondLst>
                                        </p:cTn>
                                        <p:tgtEl>
                                          <p:spTgt spid="98">
                                            <p:txEl>
                                              <p:pRg st="1" end="1"/>
                                            </p:txEl>
                                          </p:spTgt>
                                        </p:tgtEl>
                                        <p:attrNameLst>
                                          <p:attrName>style.visibility</p:attrName>
                                        </p:attrNameLst>
                                      </p:cBhvr>
                                      <p:to>
                                        <p:strVal val="visible"/>
                                      </p:to>
                                    </p:set>
                                    <p:anim calcmode="lin" valueType="num">
                                      <p:cBhvr additive="repl">
                                        <p:cTn id="38" dur="500" fill="hold"/>
                                        <p:tgtEl>
                                          <p:spTgt spid="98">
                                            <p:txEl>
                                              <p:pRg st="1" end="1"/>
                                            </p:txEl>
                                          </p:spTgt>
                                        </p:tgtEl>
                                        <p:attrNameLst>
                                          <p:attrName>ppt_x</p:attrName>
                                        </p:attrNameLst>
                                      </p:cBhvr>
                                      <p:tavLst>
                                        <p:tav tm="0">
                                          <p:val>
                                            <p:strVal val="#ppt_x"/>
                                          </p:val>
                                        </p:tav>
                                        <p:tav tm="100000">
                                          <p:val>
                                            <p:strVal val="#ppt_x"/>
                                          </p:val>
                                        </p:tav>
                                      </p:tavLst>
                                    </p:anim>
                                    <p:anim calcmode="lin" valueType="num">
                                      <p:cBhvr additive="repl">
                                        <p:cTn id="39" dur="500" fill="hold"/>
                                        <p:tgtEl>
                                          <p:spTgt spid="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nodeType="clickEffect" fill="hold" presetClass="entr" presetID="2" presetSubtype="4">
                                  <p:stCondLst>
                                    <p:cond delay="0"/>
                                  </p:stCondLst>
                                  <p:childTnLst>
                                    <p:set>
                                      <p:cBhvr>
                                        <p:cTn id="43" dur="1" fill="hold">
                                          <p:stCondLst>
                                            <p:cond delay="0"/>
                                          </p:stCondLst>
                                        </p:cTn>
                                        <p:tgtEl>
                                          <p:spTgt spid="98">
                                            <p:txEl>
                                              <p:pRg st="2" end="2"/>
                                            </p:txEl>
                                          </p:spTgt>
                                        </p:tgtEl>
                                        <p:attrNameLst>
                                          <p:attrName>style.visibility</p:attrName>
                                        </p:attrNameLst>
                                      </p:cBhvr>
                                      <p:to>
                                        <p:strVal val="visible"/>
                                      </p:to>
                                    </p:set>
                                    <p:anim calcmode="lin" valueType="num">
                                      <p:cBhvr additive="repl">
                                        <p:cTn id="44" dur="500" fill="hold"/>
                                        <p:tgtEl>
                                          <p:spTgt spid="98">
                                            <p:txEl>
                                              <p:pRg st="2" end="2"/>
                                            </p:txEl>
                                          </p:spTgt>
                                        </p:tgtEl>
                                        <p:attrNameLst>
                                          <p:attrName>ppt_x</p:attrName>
                                        </p:attrNameLst>
                                      </p:cBhvr>
                                      <p:tavLst>
                                        <p:tav tm="0">
                                          <p:val>
                                            <p:strVal val="#ppt_x"/>
                                          </p:val>
                                        </p:tav>
                                        <p:tav tm="100000">
                                          <p:val>
                                            <p:strVal val="#ppt_x"/>
                                          </p:val>
                                        </p:tav>
                                      </p:tavLst>
                                    </p:anim>
                                    <p:anim calcmode="lin" valueType="num">
                                      <p:cBhvr additive="repl">
                                        <p:cTn id="45" dur="500" fill="hold"/>
                                        <p:tgtEl>
                                          <p:spTgt spid="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nodeType="clickEffect" fill="hold" presetClass="entr" presetID="2" presetSubtype="4">
                                  <p:stCondLst>
                                    <p:cond delay="0"/>
                                  </p:stCondLst>
                                  <p:childTnLst>
                                    <p:set>
                                      <p:cBhvr>
                                        <p:cTn id="49" dur="1" fill="hold">
                                          <p:stCondLst>
                                            <p:cond delay="0"/>
                                          </p:stCondLst>
                                        </p:cTn>
                                        <p:tgtEl>
                                          <p:spTgt spid="98">
                                            <p:txEl>
                                              <p:pRg st="3" end="3"/>
                                            </p:txEl>
                                          </p:spTgt>
                                        </p:tgtEl>
                                        <p:attrNameLst>
                                          <p:attrName>style.visibility</p:attrName>
                                        </p:attrNameLst>
                                      </p:cBhvr>
                                      <p:to>
                                        <p:strVal val="visible"/>
                                      </p:to>
                                    </p:set>
                                    <p:anim calcmode="lin" valueType="num">
                                      <p:cBhvr additive="repl">
                                        <p:cTn id="50" dur="500" fill="hold"/>
                                        <p:tgtEl>
                                          <p:spTgt spid="98">
                                            <p:txEl>
                                              <p:pRg st="3" end="3"/>
                                            </p:txEl>
                                          </p:spTgt>
                                        </p:tgtEl>
                                        <p:attrNameLst>
                                          <p:attrName>ppt_x</p:attrName>
                                        </p:attrNameLst>
                                      </p:cBhvr>
                                      <p:tavLst>
                                        <p:tav tm="0">
                                          <p:val>
                                            <p:strVal val="#ppt_x"/>
                                          </p:val>
                                        </p:tav>
                                        <p:tav tm="100000">
                                          <p:val>
                                            <p:strVal val="#ppt_x"/>
                                          </p:val>
                                        </p:tav>
                                      </p:tavLst>
                                    </p:anim>
                                    <p:anim calcmode="lin" valueType="num">
                                      <p:cBhvr additive="repl">
                                        <p:cTn id="51" dur="500" fill="hold"/>
                                        <p:tgtEl>
                                          <p:spTgt spid="9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nodeType="clickEffect" fill="hold" presetClass="entr" presetID="2" presetSubtype="4">
                                  <p:stCondLst>
                                    <p:cond delay="0"/>
                                  </p:stCondLst>
                                  <p:childTnLst>
                                    <p:set>
                                      <p:cBhvr>
                                        <p:cTn id="55" dur="1" fill="hold">
                                          <p:stCondLst>
                                            <p:cond delay="0"/>
                                          </p:stCondLst>
                                        </p:cTn>
                                        <p:tgtEl>
                                          <p:spTgt spid="98">
                                            <p:txEl>
                                              <p:pRg st="4" end="4"/>
                                            </p:txEl>
                                          </p:spTgt>
                                        </p:tgtEl>
                                        <p:attrNameLst>
                                          <p:attrName>style.visibility</p:attrName>
                                        </p:attrNameLst>
                                      </p:cBhvr>
                                      <p:to>
                                        <p:strVal val="visible"/>
                                      </p:to>
                                    </p:set>
                                    <p:anim calcmode="lin" valueType="num">
                                      <p:cBhvr additive="repl">
                                        <p:cTn id="56" dur="500" fill="hold"/>
                                        <p:tgtEl>
                                          <p:spTgt spid="98">
                                            <p:txEl>
                                              <p:pRg st="4" end="4"/>
                                            </p:txEl>
                                          </p:spTgt>
                                        </p:tgtEl>
                                        <p:attrNameLst>
                                          <p:attrName>ppt_x</p:attrName>
                                        </p:attrNameLst>
                                      </p:cBhvr>
                                      <p:tavLst>
                                        <p:tav tm="0">
                                          <p:val>
                                            <p:strVal val="#ppt_x"/>
                                          </p:val>
                                        </p:tav>
                                        <p:tav tm="100000">
                                          <p:val>
                                            <p:strVal val="#ppt_x"/>
                                          </p:val>
                                        </p:tav>
                                      </p:tavLst>
                                    </p:anim>
                                    <p:anim calcmode="lin" valueType="num">
                                      <p:cBhvr additive="repl">
                                        <p:cTn id="57" dur="500" fill="hold"/>
                                        <p:tgtEl>
                                          <p:spTgt spid="9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Rectangle 2"/>
          <p:cNvSpPr/>
          <p:nvPr/>
        </p:nvSpPr>
        <p:spPr>
          <a:xfrm>
            <a:off x="0" y="230760"/>
            <a:ext cx="9143640" cy="5940000"/>
          </a:xfrm>
          <a:prstGeom prst="rect">
            <a:avLst/>
          </a:prstGeom>
          <a:noFill/>
          <a:ln w="9525">
            <a:noFill/>
          </a:ln>
        </p:spPr>
        <p:style>
          <a:lnRef idx="0"/>
          <a:fillRef idx="0"/>
          <a:effectRef idx="0"/>
          <a:fontRef idx="minor"/>
        </p:style>
        <p:txBody>
          <a:bodyPr numCol="1" spcCol="0" anchor="ctr">
            <a:spAutoFit/>
          </a:bodyPr>
          <a:p>
            <a:pPr algn="just">
              <a:lnSpc>
                <a:spcPct val="100000"/>
              </a:lnSpc>
            </a:pPr>
            <a:r>
              <a:rPr b="0" lang="it-IT" sz="3200" spc="-1" strike="noStrike">
                <a:solidFill>
                  <a:srgbClr val="000000"/>
                </a:solidFill>
                <a:latin typeface="Gill Sans MT"/>
              </a:rPr>
              <a:t>Non è mai facile liberarsi e seppellire i documenti di una felicità svanita o, comunque, d’un’esperienza che ha segnato la propria vita. Ma, quando si è riusciti a farlo, ci si sente più capaci a dare il vero significato alla perdita subita. E la guarigione arriva prima.</a:t>
            </a:r>
            <a:endParaRPr b="0" lang="it-IT" sz="3200" spc="-1" strike="noStrike">
              <a:solidFill>
                <a:srgbClr val="000000"/>
              </a:solidFill>
              <a:latin typeface="Arial"/>
            </a:endParaRPr>
          </a:p>
          <a:p>
            <a:pPr algn="just">
              <a:lnSpc>
                <a:spcPct val="100000"/>
              </a:lnSpc>
            </a:pP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rPr>
              <a:t>Queste piccole decisioni, se incoraggiate, possono aiutare a prendere, con il tempo, altre decisioni più importanti, necessarie per continuare a vivere con libertà.</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rPr>
              <a:t> </a:t>
            </a:r>
            <a:endParaRPr b="0" lang="it-IT" sz="3200" spc="-1" strike="noStrike">
              <a:solidFill>
                <a:srgbClr val="000000"/>
              </a:solidFill>
              <a:latin typeface="Arial"/>
            </a:endParaRPr>
          </a:p>
          <a:p>
            <a:pPr algn="just">
              <a:lnSpc>
                <a:spcPct val="100000"/>
              </a:lnSpc>
            </a:pPr>
            <a:endParaRPr b="0" lang="it-IT" sz="32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58" dur="indefinite" restart="never" nodeType="tmRoot">
          <p:childTnLst>
            <p:seq>
              <p:cTn id="59" dur="indefinite" nodeType="mainSeq">
                <p:childTnLst>
                  <p:par>
                    <p:cTn id="60" fill="hold">
                      <p:stCondLst>
                        <p:cond delay="indefinite"/>
                      </p:stCondLst>
                      <p:childTnLst>
                        <p:par>
                          <p:cTn id="61" fill="hold">
                            <p:stCondLst>
                              <p:cond delay="0"/>
                            </p:stCondLst>
                            <p:childTnLst>
                              <p:par>
                                <p:cTn id="62" nodeType="clickEffect" fill="hold" presetClass="entr" presetID="2" presetSubtype="4">
                                  <p:stCondLst>
                                    <p:cond delay="0"/>
                                  </p:stCondLst>
                                  <p:childTnLst>
                                    <p:set>
                                      <p:cBhvr>
                                        <p:cTn id="63" dur="1" fill="hold">
                                          <p:stCondLst>
                                            <p:cond delay="0"/>
                                          </p:stCondLst>
                                        </p:cTn>
                                        <p:tgtEl>
                                          <p:spTgt spid="99">
                                            <p:txEl>
                                              <p:pRg st="0" end="0"/>
                                            </p:txEl>
                                          </p:spTgt>
                                        </p:tgtEl>
                                        <p:attrNameLst>
                                          <p:attrName>style.visibility</p:attrName>
                                        </p:attrNameLst>
                                      </p:cBhvr>
                                      <p:to>
                                        <p:strVal val="visible"/>
                                      </p:to>
                                    </p:set>
                                    <p:anim calcmode="lin" valueType="num">
                                      <p:cBhvr additive="repl">
                                        <p:cTn id="64" dur="500" fill="hold"/>
                                        <p:tgtEl>
                                          <p:spTgt spid="99">
                                            <p:txEl>
                                              <p:pRg st="0" end="0"/>
                                            </p:txEl>
                                          </p:spTgt>
                                        </p:tgtEl>
                                        <p:attrNameLst>
                                          <p:attrName>ppt_x</p:attrName>
                                        </p:attrNameLst>
                                      </p:cBhvr>
                                      <p:tavLst>
                                        <p:tav tm="0">
                                          <p:val>
                                            <p:strVal val="#ppt_x"/>
                                          </p:val>
                                        </p:tav>
                                        <p:tav tm="100000">
                                          <p:val>
                                            <p:strVal val="#ppt_x"/>
                                          </p:val>
                                        </p:tav>
                                      </p:tavLst>
                                    </p:anim>
                                    <p:anim calcmode="lin" valueType="num">
                                      <p:cBhvr additive="repl">
                                        <p:cTn id="65" dur="500" fill="hold"/>
                                        <p:tgtEl>
                                          <p:spTgt spid="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nodeType="clickEffect" fill="hold" presetClass="entr" presetID="2" presetSubtype="4">
                                  <p:stCondLst>
                                    <p:cond delay="0"/>
                                  </p:stCondLst>
                                  <p:childTnLst>
                                    <p:set>
                                      <p:cBhvr>
                                        <p:cTn id="69" dur="1" fill="hold">
                                          <p:stCondLst>
                                            <p:cond delay="0"/>
                                          </p:stCondLst>
                                        </p:cTn>
                                        <p:tgtEl>
                                          <p:spTgt spid="99">
                                            <p:txEl>
                                              <p:pRg st="2" end="2"/>
                                            </p:txEl>
                                          </p:spTgt>
                                        </p:tgtEl>
                                        <p:attrNameLst>
                                          <p:attrName>style.visibility</p:attrName>
                                        </p:attrNameLst>
                                      </p:cBhvr>
                                      <p:to>
                                        <p:strVal val="visible"/>
                                      </p:to>
                                    </p:set>
                                    <p:anim calcmode="lin" valueType="num">
                                      <p:cBhvr additive="repl">
                                        <p:cTn id="70" dur="500" fill="hold"/>
                                        <p:tgtEl>
                                          <p:spTgt spid="99">
                                            <p:txEl>
                                              <p:pRg st="2" end="2"/>
                                            </p:txEl>
                                          </p:spTgt>
                                        </p:tgtEl>
                                        <p:attrNameLst>
                                          <p:attrName>ppt_x</p:attrName>
                                        </p:attrNameLst>
                                      </p:cBhvr>
                                      <p:tavLst>
                                        <p:tav tm="0">
                                          <p:val>
                                            <p:strVal val="#ppt_x"/>
                                          </p:val>
                                        </p:tav>
                                        <p:tav tm="100000">
                                          <p:val>
                                            <p:strVal val="#ppt_x"/>
                                          </p:val>
                                        </p:tav>
                                      </p:tavLst>
                                    </p:anim>
                                    <p:anim calcmode="lin" valueType="num">
                                      <p:cBhvr additive="repl">
                                        <p:cTn id="71" dur="500" fill="hold"/>
                                        <p:tgtEl>
                                          <p:spTgt spid="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nodeType="clickEffect" fill="hold" presetClass="entr" presetID="2" presetSubtype="4">
                                  <p:stCondLst>
                                    <p:cond delay="0"/>
                                  </p:stCondLst>
                                  <p:childTnLst>
                                    <p:set>
                                      <p:cBhvr>
                                        <p:cTn id="75" dur="1" fill="hold">
                                          <p:stCondLst>
                                            <p:cond delay="0"/>
                                          </p:stCondLst>
                                        </p:cTn>
                                        <p:tgtEl>
                                          <p:spTgt spid="99">
                                            <p:txEl>
                                              <p:pRg st="3" end="3"/>
                                            </p:txEl>
                                          </p:spTgt>
                                        </p:tgtEl>
                                        <p:attrNameLst>
                                          <p:attrName>style.visibility</p:attrName>
                                        </p:attrNameLst>
                                      </p:cBhvr>
                                      <p:to>
                                        <p:strVal val="visible"/>
                                      </p:to>
                                    </p:set>
                                    <p:anim calcmode="lin" valueType="num">
                                      <p:cBhvr additive="repl">
                                        <p:cTn id="76" dur="500" fill="hold"/>
                                        <p:tgtEl>
                                          <p:spTgt spid="99">
                                            <p:txEl>
                                              <p:pRg st="3" end="3"/>
                                            </p:txEl>
                                          </p:spTgt>
                                        </p:tgtEl>
                                        <p:attrNameLst>
                                          <p:attrName>ppt_x</p:attrName>
                                        </p:attrNameLst>
                                      </p:cBhvr>
                                      <p:tavLst>
                                        <p:tav tm="0">
                                          <p:val>
                                            <p:strVal val="#ppt_x"/>
                                          </p:val>
                                        </p:tav>
                                        <p:tav tm="100000">
                                          <p:val>
                                            <p:strVal val="#ppt_x"/>
                                          </p:val>
                                        </p:tav>
                                      </p:tavLst>
                                    </p:anim>
                                    <p:anim calcmode="lin" valueType="num">
                                      <p:cBhvr additive="repl">
                                        <p:cTn id="77" dur="500" fill="hold"/>
                                        <p:tgtEl>
                                          <p:spTgt spid="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Segnaposto contenuto 2"/>
          <p:cNvSpPr/>
          <p:nvPr/>
        </p:nvSpPr>
        <p:spPr>
          <a:xfrm>
            <a:off x="0" y="0"/>
            <a:ext cx="8999640" cy="6687360"/>
          </a:xfrm>
          <a:prstGeom prst="rect">
            <a:avLst/>
          </a:prstGeom>
          <a:noFill/>
          <a:ln w="0">
            <a:noFill/>
          </a:ln>
        </p:spPr>
        <p:style>
          <a:lnRef idx="0"/>
          <a:fillRef idx="0"/>
          <a:effectRef idx="0"/>
          <a:fontRef idx="minor"/>
        </p:style>
        <p:txBody>
          <a:bodyPr lIns="90000" rIns="90000" tIns="45000" bIns="45000" anchor="t">
            <a:noAutofit/>
          </a:bodyPr>
          <a:p>
            <a:pPr algn="just">
              <a:lnSpc>
                <a:spcPct val="100000"/>
              </a:lnSpc>
            </a:pPr>
            <a:endParaRPr b="0" lang="it-IT" sz="3200" spc="-1" strike="noStrike">
              <a:solidFill>
                <a:srgbClr val="000000"/>
              </a:solidFill>
              <a:latin typeface="Arial"/>
            </a:endParaRPr>
          </a:p>
          <a:p>
            <a:pPr algn="just">
              <a:lnSpc>
                <a:spcPct val="100000"/>
              </a:lnSpc>
            </a:pPr>
            <a:r>
              <a:rPr b="1" lang="it-IT" sz="3200" spc="-1" strike="noStrike">
                <a:solidFill>
                  <a:srgbClr val="000000"/>
                </a:solidFill>
                <a:latin typeface="Gill Sans MT"/>
              </a:rPr>
              <a:t>Quinta tappa: </a:t>
            </a:r>
            <a:r>
              <a:rPr b="1" lang="it-IT" sz="3200" spc="-1" strike="noStrike">
                <a:solidFill>
                  <a:srgbClr val="ff0000"/>
                </a:solidFill>
                <a:latin typeface="Gill Sans MT"/>
              </a:rPr>
              <a:t>scoperta del significato della perdita</a:t>
            </a:r>
            <a:endParaRPr b="0" lang="it-IT" sz="3200" spc="-1" strike="noStrike">
              <a:solidFill>
                <a:srgbClr val="000000"/>
              </a:solidFill>
              <a:latin typeface="Arial"/>
            </a:endParaRPr>
          </a:p>
          <a:p>
            <a:pPr algn="just">
              <a:lnSpc>
                <a:spcPct val="100000"/>
              </a:lnSpc>
            </a:pPr>
            <a:r>
              <a:rPr b="0" i="1" lang="it-IT" sz="3200" spc="-1" strike="noStrike">
                <a:solidFill>
                  <a:srgbClr val="000000"/>
                </a:solidFill>
                <a:latin typeface="Gill Sans MT"/>
              </a:rPr>
              <a:t> </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rPr>
              <a:t>Lo psichiatra Victor Frankl ha scritto che il gusto di vivere e di progredire ha le sue radici nell'esigenza di scoprire o di dare un senso alle tragedie della vita. Ogni perdita ha un significato reale, anche se non è sempre facile scoprirlo.</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rPr>
              <a:t>Per riuscirvi, la persona in lutto, una volta passata l'ondata delle emozioni, deve prenderne una certa distanza. </a:t>
            </a:r>
            <a:r>
              <a:rPr b="0" i="1" lang="it-IT" sz="3200" spc="-1" strike="noStrike">
                <a:solidFill>
                  <a:srgbClr val="000000"/>
                </a:solidFill>
                <a:latin typeface="Gill Sans MT"/>
              </a:rPr>
              <a:t>In questo ha bisogno di essere aiutata</a:t>
            </a:r>
            <a:r>
              <a:rPr b="0" lang="it-IT" sz="3200" spc="-1" strike="noStrike">
                <a:solidFill>
                  <a:srgbClr val="000000"/>
                </a:solidFill>
                <a:latin typeface="Gill Sans MT"/>
              </a:rPr>
              <a:t>.</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rPr>
              <a:t> </a:t>
            </a:r>
            <a:endParaRPr b="0" lang="it-IT" sz="3200" spc="-1" strike="noStrike">
              <a:solidFill>
                <a:srgbClr val="000000"/>
              </a:solidFill>
              <a:latin typeface="Arial"/>
            </a:endParaRPr>
          </a:p>
          <a:p>
            <a:pPr algn="just">
              <a:lnSpc>
                <a:spcPct val="100000"/>
              </a:lnSpc>
            </a:pPr>
            <a:endParaRPr b="0" lang="it-IT" sz="3200" spc="-1" strike="noStrike">
              <a:solidFill>
                <a:srgbClr val="000000"/>
              </a:solidFill>
              <a:latin typeface="Arial"/>
            </a:endParaRPr>
          </a:p>
          <a:p>
            <a:pPr algn="just">
              <a:lnSpc>
                <a:spcPct val="100000"/>
              </a:lnSpc>
              <a:spcBef>
                <a:spcPts val="601"/>
              </a:spcBef>
              <a:tabLst>
                <a:tab algn="l" pos="0"/>
              </a:tabLst>
            </a:pPr>
            <a:endParaRPr b="0" lang="it-IT"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Segnaposto contenuto 2"/>
          <p:cNvSpPr/>
          <p:nvPr/>
        </p:nvSpPr>
        <p:spPr>
          <a:xfrm>
            <a:off x="0" y="0"/>
            <a:ext cx="8999640" cy="6687360"/>
          </a:xfrm>
          <a:prstGeom prst="rect">
            <a:avLst/>
          </a:prstGeom>
          <a:noFill/>
          <a:ln w="0">
            <a:noFill/>
          </a:ln>
        </p:spPr>
        <p:style>
          <a:lnRef idx="0"/>
          <a:fillRef idx="0"/>
          <a:effectRef idx="0"/>
          <a:fontRef idx="minor"/>
        </p:style>
        <p:txBody>
          <a:bodyPr lIns="90000" rIns="90000" tIns="45000" bIns="45000" anchor="t">
            <a:noAutofit/>
          </a:bodyPr>
          <a:p>
            <a:pPr algn="just">
              <a:lnSpc>
                <a:spcPct val="100000"/>
              </a:lnSpc>
            </a:pPr>
            <a:r>
              <a:rPr b="0" lang="it-IT" sz="3000" spc="-1" strike="noStrike">
                <a:solidFill>
                  <a:srgbClr val="000000"/>
                </a:solidFill>
                <a:latin typeface="Gill Sans MT"/>
              </a:rPr>
              <a:t>Ecco qui di seguito alcune domande che si possono suggerire a questa persona, per aiutarla a scoprire il significato della perdita che ha subito:</a:t>
            </a:r>
            <a:endParaRPr b="0" lang="it-IT" sz="3000" spc="-1" strike="noStrike">
              <a:solidFill>
                <a:srgbClr val="000000"/>
              </a:solidFill>
              <a:latin typeface="Arial"/>
            </a:endParaRPr>
          </a:p>
          <a:p>
            <a:pPr algn="just">
              <a:lnSpc>
                <a:spcPct val="100000"/>
              </a:lnSpc>
            </a:pPr>
            <a:r>
              <a:rPr b="0" lang="it-IT" sz="3200" spc="-1" strike="noStrike">
                <a:solidFill>
                  <a:srgbClr val="000000"/>
                </a:solidFill>
                <a:latin typeface="Gill Sans MT"/>
              </a:rPr>
              <a:t> </a:t>
            </a:r>
            <a:r>
              <a:rPr b="0" lang="it-IT" sz="3200" spc="-1" strike="noStrike">
                <a:solidFill>
                  <a:srgbClr val="000000"/>
                </a:solidFill>
                <a:latin typeface="Gill Sans MT"/>
              </a:rPr>
              <a:t>- Quale </a:t>
            </a:r>
            <a:r>
              <a:rPr b="1" lang="it-IT" sz="3200" spc="-1" strike="noStrike" u="sng">
                <a:solidFill>
                  <a:srgbClr val="ff0000"/>
                </a:solidFill>
                <a:uFillTx/>
                <a:latin typeface="Gill Sans MT"/>
              </a:rPr>
              <a:t>significato</a:t>
            </a:r>
            <a:r>
              <a:rPr b="0" lang="it-IT" sz="3200" spc="-1" strike="noStrike">
                <a:solidFill>
                  <a:srgbClr val="000000"/>
                </a:solidFill>
                <a:latin typeface="Gill Sans MT"/>
              </a:rPr>
              <a:t> può assumere questa perdita nella mia esistenza?</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rPr>
              <a:t>- In che misura mi può aiutare a </a:t>
            </a:r>
            <a:r>
              <a:rPr b="1" lang="it-IT" sz="3200" spc="-1" strike="noStrike" u="sng">
                <a:solidFill>
                  <a:srgbClr val="ff0000"/>
                </a:solidFill>
                <a:uFillTx/>
                <a:latin typeface="Gill Sans MT"/>
              </a:rPr>
              <a:t>conoscere</a:t>
            </a:r>
            <a:r>
              <a:rPr b="0" lang="it-IT" sz="3200" spc="-1" strike="noStrike">
                <a:solidFill>
                  <a:srgbClr val="000000"/>
                </a:solidFill>
                <a:latin typeface="Gill Sans MT"/>
              </a:rPr>
              <a:t> meglio </a:t>
            </a:r>
            <a:r>
              <a:rPr b="1" lang="it-IT" sz="3200" spc="-1" strike="noStrike" u="sng">
                <a:solidFill>
                  <a:srgbClr val="ff0000"/>
                </a:solidFill>
                <a:uFillTx/>
                <a:latin typeface="Gill Sans MT"/>
              </a:rPr>
              <a:t>me</a:t>
            </a:r>
            <a:r>
              <a:rPr b="0" lang="it-IT" sz="3200" spc="-1" strike="noStrike">
                <a:solidFill>
                  <a:srgbClr val="000000"/>
                </a:solidFill>
                <a:latin typeface="Gill Sans MT"/>
              </a:rPr>
              <a:t> stesso?</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rPr>
              <a:t>- Quali nuove </a:t>
            </a:r>
            <a:r>
              <a:rPr b="1" lang="it-IT" sz="3200" spc="-1" strike="noStrike" u="sng">
                <a:solidFill>
                  <a:srgbClr val="ff0000"/>
                </a:solidFill>
                <a:uFillTx/>
                <a:latin typeface="Gill Sans MT"/>
              </a:rPr>
              <a:t>risorse</a:t>
            </a:r>
            <a:r>
              <a:rPr b="0" lang="it-IT" sz="3200" spc="-1" strike="noStrike">
                <a:solidFill>
                  <a:srgbClr val="000000"/>
                </a:solidFill>
                <a:latin typeface="Gill Sans MT"/>
              </a:rPr>
              <a:t> mi ha fatto scoprire in me, quali </a:t>
            </a:r>
            <a:r>
              <a:rPr b="1" lang="it-IT" sz="3200" spc="-1" strike="noStrike" u="sng">
                <a:solidFill>
                  <a:srgbClr val="ff0000"/>
                </a:solidFill>
                <a:uFillTx/>
                <a:latin typeface="Gill Sans MT"/>
              </a:rPr>
              <a:t>valori</a:t>
            </a:r>
            <a:r>
              <a:rPr b="0" lang="it-IT" sz="3200" spc="-1" strike="noStrike">
                <a:solidFill>
                  <a:srgbClr val="000000"/>
                </a:solidFill>
                <a:latin typeface="Gill Sans MT"/>
              </a:rPr>
              <a:t>?</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rPr>
              <a:t>- Quale nuova </a:t>
            </a:r>
            <a:r>
              <a:rPr b="1" lang="it-IT" sz="3200" spc="-1" strike="noStrike" u="sng">
                <a:solidFill>
                  <a:srgbClr val="ff0000"/>
                </a:solidFill>
                <a:uFillTx/>
                <a:latin typeface="Gill Sans MT"/>
              </a:rPr>
              <a:t>direzione</a:t>
            </a:r>
            <a:r>
              <a:rPr b="0" lang="it-IT" sz="3200" spc="-1" strike="noStrike">
                <a:solidFill>
                  <a:srgbClr val="000000"/>
                </a:solidFill>
                <a:latin typeface="Gill Sans MT"/>
              </a:rPr>
              <a:t> prenderà la mia esistenza?</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rPr>
              <a:t>- In quale misura ho utilizzato la mia </a:t>
            </a:r>
            <a:r>
              <a:rPr b="1" lang="it-IT" sz="3200" spc="-1" strike="noStrike" u="sng">
                <a:solidFill>
                  <a:srgbClr val="ff0000"/>
                </a:solidFill>
                <a:uFillTx/>
                <a:latin typeface="Gill Sans MT"/>
              </a:rPr>
              <a:t>fede</a:t>
            </a:r>
            <a:r>
              <a:rPr b="0" lang="it-IT" sz="3200" spc="-1" strike="noStrike">
                <a:solidFill>
                  <a:srgbClr val="000000"/>
                </a:solidFill>
                <a:latin typeface="Gill Sans MT"/>
              </a:rPr>
              <a:t>?</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rPr>
              <a:t>- Come </a:t>
            </a:r>
            <a:r>
              <a:rPr b="1" lang="it-IT" sz="3200" spc="-1" strike="noStrike" u="sng">
                <a:solidFill>
                  <a:srgbClr val="ff0000"/>
                </a:solidFill>
                <a:uFillTx/>
                <a:latin typeface="Gill Sans MT"/>
              </a:rPr>
              <a:t>programmare</a:t>
            </a:r>
            <a:r>
              <a:rPr b="0" lang="it-IT" sz="3200" spc="-1" strike="noStrike">
                <a:solidFill>
                  <a:srgbClr val="000000"/>
                </a:solidFill>
                <a:latin typeface="Gill Sans MT"/>
              </a:rPr>
              <a:t> una mia crescita dopo un simile evento?</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rPr>
              <a:t> </a:t>
            </a:r>
            <a:endParaRPr b="0" lang="it-IT" sz="3200" spc="-1" strike="noStrike">
              <a:solidFill>
                <a:srgbClr val="000000"/>
              </a:solidFill>
              <a:latin typeface="Arial"/>
            </a:endParaRPr>
          </a:p>
          <a:p>
            <a:pPr algn="just">
              <a:lnSpc>
                <a:spcPct val="100000"/>
              </a:lnSpc>
            </a:pPr>
            <a:endParaRPr b="0" lang="it-IT" sz="3200" spc="-1" strike="noStrike">
              <a:solidFill>
                <a:srgbClr val="000000"/>
              </a:solidFill>
              <a:latin typeface="Arial"/>
            </a:endParaRPr>
          </a:p>
          <a:p>
            <a:pPr algn="just">
              <a:lnSpc>
                <a:spcPct val="100000"/>
              </a:lnSpc>
              <a:spcBef>
                <a:spcPts val="601"/>
              </a:spcBef>
              <a:tabLst>
                <a:tab algn="l" pos="0"/>
              </a:tabLst>
            </a:pPr>
            <a:endParaRPr b="0" lang="it-IT" sz="32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78" dur="indefinite" restart="never" nodeType="tmRoot">
          <p:childTnLst>
            <p:seq>
              <p:cTn id="79" dur="indefinite" nodeType="mainSeq">
                <p:childTnLst>
                  <p:par>
                    <p:cTn id="80" fill="hold">
                      <p:stCondLst>
                        <p:cond delay="indefinite"/>
                      </p:stCondLst>
                      <p:childTnLst>
                        <p:par>
                          <p:cTn id="81" fill="hold">
                            <p:stCondLst>
                              <p:cond delay="0"/>
                            </p:stCondLst>
                            <p:childTnLst>
                              <p:par>
                                <p:cTn id="82" nodeType="clickEffect" fill="hold" presetClass="entr" presetID="2" presetSubtype="4">
                                  <p:stCondLst>
                                    <p:cond delay="0"/>
                                  </p:stCondLst>
                                  <p:childTnLst>
                                    <p:set>
                                      <p:cBhvr>
                                        <p:cTn id="83" dur="1" fill="hold">
                                          <p:stCondLst>
                                            <p:cond delay="0"/>
                                          </p:stCondLst>
                                        </p:cTn>
                                        <p:tgtEl>
                                          <p:spTgt spid="101">
                                            <p:txEl>
                                              <p:pRg st="0" end="0"/>
                                            </p:txEl>
                                          </p:spTgt>
                                        </p:tgtEl>
                                        <p:attrNameLst>
                                          <p:attrName>style.visibility</p:attrName>
                                        </p:attrNameLst>
                                      </p:cBhvr>
                                      <p:to>
                                        <p:strVal val="visible"/>
                                      </p:to>
                                    </p:set>
                                    <p:anim calcmode="lin" valueType="num">
                                      <p:cBhvr additive="repl">
                                        <p:cTn id="84" dur="500" fill="hold"/>
                                        <p:tgtEl>
                                          <p:spTgt spid="101">
                                            <p:txEl>
                                              <p:pRg st="0" end="0"/>
                                            </p:txEl>
                                          </p:spTgt>
                                        </p:tgtEl>
                                        <p:attrNameLst>
                                          <p:attrName>ppt_x</p:attrName>
                                        </p:attrNameLst>
                                      </p:cBhvr>
                                      <p:tavLst>
                                        <p:tav tm="0">
                                          <p:val>
                                            <p:strVal val="#ppt_x"/>
                                          </p:val>
                                        </p:tav>
                                        <p:tav tm="100000">
                                          <p:val>
                                            <p:strVal val="#ppt_x"/>
                                          </p:val>
                                        </p:tav>
                                      </p:tavLst>
                                    </p:anim>
                                    <p:anim calcmode="lin" valueType="num">
                                      <p:cBhvr additive="repl">
                                        <p:cTn id="85" dur="500" fill="hold"/>
                                        <p:tgtEl>
                                          <p:spTgt spid="10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nodeType="clickEffect" fill="hold" presetClass="entr" presetID="2" presetSubtype="4">
                                  <p:stCondLst>
                                    <p:cond delay="0"/>
                                  </p:stCondLst>
                                  <p:childTnLst>
                                    <p:set>
                                      <p:cBhvr>
                                        <p:cTn id="89" dur="1" fill="hold">
                                          <p:stCondLst>
                                            <p:cond delay="0"/>
                                          </p:stCondLst>
                                        </p:cTn>
                                        <p:tgtEl>
                                          <p:spTgt spid="101">
                                            <p:txEl>
                                              <p:pRg st="1" end="1"/>
                                            </p:txEl>
                                          </p:spTgt>
                                        </p:tgtEl>
                                        <p:attrNameLst>
                                          <p:attrName>style.visibility</p:attrName>
                                        </p:attrNameLst>
                                      </p:cBhvr>
                                      <p:to>
                                        <p:strVal val="visible"/>
                                      </p:to>
                                    </p:set>
                                    <p:anim calcmode="lin" valueType="num">
                                      <p:cBhvr additive="repl">
                                        <p:cTn id="90" dur="500" fill="hold"/>
                                        <p:tgtEl>
                                          <p:spTgt spid="101">
                                            <p:txEl>
                                              <p:pRg st="1" end="1"/>
                                            </p:txEl>
                                          </p:spTgt>
                                        </p:tgtEl>
                                        <p:attrNameLst>
                                          <p:attrName>ppt_x</p:attrName>
                                        </p:attrNameLst>
                                      </p:cBhvr>
                                      <p:tavLst>
                                        <p:tav tm="0">
                                          <p:val>
                                            <p:strVal val="#ppt_x"/>
                                          </p:val>
                                        </p:tav>
                                        <p:tav tm="100000">
                                          <p:val>
                                            <p:strVal val="#ppt_x"/>
                                          </p:val>
                                        </p:tav>
                                      </p:tavLst>
                                    </p:anim>
                                    <p:anim calcmode="lin" valueType="num">
                                      <p:cBhvr additive="repl">
                                        <p:cTn id="91" dur="500" fill="hold"/>
                                        <p:tgtEl>
                                          <p:spTgt spid="10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nodeType="clickEffect" fill="hold" presetClass="entr" presetID="2" presetSubtype="4">
                                  <p:stCondLst>
                                    <p:cond delay="0"/>
                                  </p:stCondLst>
                                  <p:childTnLst>
                                    <p:set>
                                      <p:cBhvr>
                                        <p:cTn id="95" dur="1" fill="hold">
                                          <p:stCondLst>
                                            <p:cond delay="0"/>
                                          </p:stCondLst>
                                        </p:cTn>
                                        <p:tgtEl>
                                          <p:spTgt spid="101">
                                            <p:txEl>
                                              <p:pRg st="2" end="2"/>
                                            </p:txEl>
                                          </p:spTgt>
                                        </p:tgtEl>
                                        <p:attrNameLst>
                                          <p:attrName>style.visibility</p:attrName>
                                        </p:attrNameLst>
                                      </p:cBhvr>
                                      <p:to>
                                        <p:strVal val="visible"/>
                                      </p:to>
                                    </p:set>
                                    <p:anim calcmode="lin" valueType="num">
                                      <p:cBhvr additive="repl">
                                        <p:cTn id="96" dur="500" fill="hold"/>
                                        <p:tgtEl>
                                          <p:spTgt spid="101">
                                            <p:txEl>
                                              <p:pRg st="2" end="2"/>
                                            </p:txEl>
                                          </p:spTgt>
                                        </p:tgtEl>
                                        <p:attrNameLst>
                                          <p:attrName>ppt_x</p:attrName>
                                        </p:attrNameLst>
                                      </p:cBhvr>
                                      <p:tavLst>
                                        <p:tav tm="0">
                                          <p:val>
                                            <p:strVal val="#ppt_x"/>
                                          </p:val>
                                        </p:tav>
                                        <p:tav tm="100000">
                                          <p:val>
                                            <p:strVal val="#ppt_x"/>
                                          </p:val>
                                        </p:tav>
                                      </p:tavLst>
                                    </p:anim>
                                    <p:anim calcmode="lin" valueType="num">
                                      <p:cBhvr additive="repl">
                                        <p:cTn id="97" dur="500" fill="hold"/>
                                        <p:tgtEl>
                                          <p:spTgt spid="10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nodeType="clickEffect" fill="hold" presetClass="entr" presetID="2" presetSubtype="4">
                                  <p:stCondLst>
                                    <p:cond delay="0"/>
                                  </p:stCondLst>
                                  <p:childTnLst>
                                    <p:set>
                                      <p:cBhvr>
                                        <p:cTn id="101" dur="1" fill="hold">
                                          <p:stCondLst>
                                            <p:cond delay="0"/>
                                          </p:stCondLst>
                                        </p:cTn>
                                        <p:tgtEl>
                                          <p:spTgt spid="101">
                                            <p:txEl>
                                              <p:pRg st="3" end="3"/>
                                            </p:txEl>
                                          </p:spTgt>
                                        </p:tgtEl>
                                        <p:attrNameLst>
                                          <p:attrName>style.visibility</p:attrName>
                                        </p:attrNameLst>
                                      </p:cBhvr>
                                      <p:to>
                                        <p:strVal val="visible"/>
                                      </p:to>
                                    </p:set>
                                    <p:anim calcmode="lin" valueType="num">
                                      <p:cBhvr additive="repl">
                                        <p:cTn id="102" dur="500" fill="hold"/>
                                        <p:tgtEl>
                                          <p:spTgt spid="101">
                                            <p:txEl>
                                              <p:pRg st="3" end="3"/>
                                            </p:txEl>
                                          </p:spTgt>
                                        </p:tgtEl>
                                        <p:attrNameLst>
                                          <p:attrName>ppt_x</p:attrName>
                                        </p:attrNameLst>
                                      </p:cBhvr>
                                      <p:tavLst>
                                        <p:tav tm="0">
                                          <p:val>
                                            <p:strVal val="#ppt_x"/>
                                          </p:val>
                                        </p:tav>
                                        <p:tav tm="100000">
                                          <p:val>
                                            <p:strVal val="#ppt_x"/>
                                          </p:val>
                                        </p:tav>
                                      </p:tavLst>
                                    </p:anim>
                                    <p:anim calcmode="lin" valueType="num">
                                      <p:cBhvr additive="repl">
                                        <p:cTn id="103" dur="500" fill="hold"/>
                                        <p:tgtEl>
                                          <p:spTgt spid="10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nodeType="clickEffect" fill="hold" presetClass="entr" presetID="2" presetSubtype="4">
                                  <p:stCondLst>
                                    <p:cond delay="0"/>
                                  </p:stCondLst>
                                  <p:childTnLst>
                                    <p:set>
                                      <p:cBhvr>
                                        <p:cTn id="107" dur="1" fill="hold">
                                          <p:stCondLst>
                                            <p:cond delay="0"/>
                                          </p:stCondLst>
                                        </p:cTn>
                                        <p:tgtEl>
                                          <p:spTgt spid="101">
                                            <p:txEl>
                                              <p:pRg st="4" end="4"/>
                                            </p:txEl>
                                          </p:spTgt>
                                        </p:tgtEl>
                                        <p:attrNameLst>
                                          <p:attrName>style.visibility</p:attrName>
                                        </p:attrNameLst>
                                      </p:cBhvr>
                                      <p:to>
                                        <p:strVal val="visible"/>
                                      </p:to>
                                    </p:set>
                                    <p:anim calcmode="lin" valueType="num">
                                      <p:cBhvr additive="repl">
                                        <p:cTn id="108" dur="500" fill="hold"/>
                                        <p:tgtEl>
                                          <p:spTgt spid="101">
                                            <p:txEl>
                                              <p:pRg st="4" end="4"/>
                                            </p:txEl>
                                          </p:spTgt>
                                        </p:tgtEl>
                                        <p:attrNameLst>
                                          <p:attrName>ppt_x</p:attrName>
                                        </p:attrNameLst>
                                      </p:cBhvr>
                                      <p:tavLst>
                                        <p:tav tm="0">
                                          <p:val>
                                            <p:strVal val="#ppt_x"/>
                                          </p:val>
                                        </p:tav>
                                        <p:tav tm="100000">
                                          <p:val>
                                            <p:strVal val="#ppt_x"/>
                                          </p:val>
                                        </p:tav>
                                      </p:tavLst>
                                    </p:anim>
                                    <p:anim calcmode="lin" valueType="num">
                                      <p:cBhvr additive="repl">
                                        <p:cTn id="109" dur="500" fill="hold"/>
                                        <p:tgtEl>
                                          <p:spTgt spid="10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nodeType="clickEffect" fill="hold" presetClass="entr" presetID="2" presetSubtype="4">
                                  <p:stCondLst>
                                    <p:cond delay="0"/>
                                  </p:stCondLst>
                                  <p:childTnLst>
                                    <p:set>
                                      <p:cBhvr>
                                        <p:cTn id="113" dur="1" fill="hold">
                                          <p:stCondLst>
                                            <p:cond delay="0"/>
                                          </p:stCondLst>
                                        </p:cTn>
                                        <p:tgtEl>
                                          <p:spTgt spid="101">
                                            <p:txEl>
                                              <p:pRg st="5" end="5"/>
                                            </p:txEl>
                                          </p:spTgt>
                                        </p:tgtEl>
                                        <p:attrNameLst>
                                          <p:attrName>style.visibility</p:attrName>
                                        </p:attrNameLst>
                                      </p:cBhvr>
                                      <p:to>
                                        <p:strVal val="visible"/>
                                      </p:to>
                                    </p:set>
                                    <p:anim calcmode="lin" valueType="num">
                                      <p:cBhvr additive="repl">
                                        <p:cTn id="114" dur="500" fill="hold"/>
                                        <p:tgtEl>
                                          <p:spTgt spid="101">
                                            <p:txEl>
                                              <p:pRg st="5" end="5"/>
                                            </p:txEl>
                                          </p:spTgt>
                                        </p:tgtEl>
                                        <p:attrNameLst>
                                          <p:attrName>ppt_x</p:attrName>
                                        </p:attrNameLst>
                                      </p:cBhvr>
                                      <p:tavLst>
                                        <p:tav tm="0">
                                          <p:val>
                                            <p:strVal val="#ppt_x"/>
                                          </p:val>
                                        </p:tav>
                                        <p:tav tm="100000">
                                          <p:val>
                                            <p:strVal val="#ppt_x"/>
                                          </p:val>
                                        </p:tav>
                                      </p:tavLst>
                                    </p:anim>
                                    <p:anim calcmode="lin" valueType="num">
                                      <p:cBhvr additive="repl">
                                        <p:cTn id="115" dur="500" fill="hold"/>
                                        <p:tgtEl>
                                          <p:spTgt spid="10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nodeType="clickEffect" fill="hold" presetClass="entr" presetID="2" presetSubtype="4">
                                  <p:stCondLst>
                                    <p:cond delay="0"/>
                                  </p:stCondLst>
                                  <p:childTnLst>
                                    <p:set>
                                      <p:cBhvr>
                                        <p:cTn id="119" dur="1" fill="hold">
                                          <p:stCondLst>
                                            <p:cond delay="0"/>
                                          </p:stCondLst>
                                        </p:cTn>
                                        <p:tgtEl>
                                          <p:spTgt spid="101">
                                            <p:txEl>
                                              <p:pRg st="6" end="6"/>
                                            </p:txEl>
                                          </p:spTgt>
                                        </p:tgtEl>
                                        <p:attrNameLst>
                                          <p:attrName>style.visibility</p:attrName>
                                        </p:attrNameLst>
                                      </p:cBhvr>
                                      <p:to>
                                        <p:strVal val="visible"/>
                                      </p:to>
                                    </p:set>
                                    <p:anim calcmode="lin" valueType="num">
                                      <p:cBhvr additive="repl">
                                        <p:cTn id="120" dur="500" fill="hold"/>
                                        <p:tgtEl>
                                          <p:spTgt spid="101">
                                            <p:txEl>
                                              <p:pRg st="6" end="6"/>
                                            </p:txEl>
                                          </p:spTgt>
                                        </p:tgtEl>
                                        <p:attrNameLst>
                                          <p:attrName>ppt_x</p:attrName>
                                        </p:attrNameLst>
                                      </p:cBhvr>
                                      <p:tavLst>
                                        <p:tav tm="0">
                                          <p:val>
                                            <p:strVal val="#ppt_x"/>
                                          </p:val>
                                        </p:tav>
                                        <p:tav tm="100000">
                                          <p:val>
                                            <p:strVal val="#ppt_x"/>
                                          </p:val>
                                        </p:tav>
                                      </p:tavLst>
                                    </p:anim>
                                    <p:anim calcmode="lin" valueType="num">
                                      <p:cBhvr additive="repl">
                                        <p:cTn id="121" dur="500" fill="hold"/>
                                        <p:tgtEl>
                                          <p:spTgt spid="10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nodeType="clickEffect" fill="hold" presetClass="entr" presetID="2" presetSubtype="4">
                                  <p:stCondLst>
                                    <p:cond delay="0"/>
                                  </p:stCondLst>
                                  <p:childTnLst>
                                    <p:set>
                                      <p:cBhvr>
                                        <p:cTn id="125" dur="1" fill="hold">
                                          <p:stCondLst>
                                            <p:cond delay="0"/>
                                          </p:stCondLst>
                                        </p:cTn>
                                        <p:tgtEl>
                                          <p:spTgt spid="101">
                                            <p:txEl>
                                              <p:pRg st="7" end="7"/>
                                            </p:txEl>
                                          </p:spTgt>
                                        </p:tgtEl>
                                        <p:attrNameLst>
                                          <p:attrName>style.visibility</p:attrName>
                                        </p:attrNameLst>
                                      </p:cBhvr>
                                      <p:to>
                                        <p:strVal val="visible"/>
                                      </p:to>
                                    </p:set>
                                    <p:anim calcmode="lin" valueType="num">
                                      <p:cBhvr additive="repl">
                                        <p:cTn id="126" dur="500" fill="hold"/>
                                        <p:tgtEl>
                                          <p:spTgt spid="101">
                                            <p:txEl>
                                              <p:pRg st="7" end="7"/>
                                            </p:txEl>
                                          </p:spTgt>
                                        </p:tgtEl>
                                        <p:attrNameLst>
                                          <p:attrName>ppt_x</p:attrName>
                                        </p:attrNameLst>
                                      </p:cBhvr>
                                      <p:tavLst>
                                        <p:tav tm="0">
                                          <p:val>
                                            <p:strVal val="#ppt_x"/>
                                          </p:val>
                                        </p:tav>
                                        <p:tav tm="100000">
                                          <p:val>
                                            <p:strVal val="#ppt_x"/>
                                          </p:val>
                                        </p:tav>
                                      </p:tavLst>
                                    </p:anim>
                                    <p:anim calcmode="lin" valueType="num">
                                      <p:cBhvr additive="repl">
                                        <p:cTn id="127" dur="500" fill="hold"/>
                                        <p:tgtEl>
                                          <p:spTgt spid="10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Segnaposto contenuto 2"/>
          <p:cNvSpPr/>
          <p:nvPr/>
        </p:nvSpPr>
        <p:spPr>
          <a:xfrm>
            <a:off x="0" y="0"/>
            <a:ext cx="8999640" cy="6687360"/>
          </a:xfrm>
          <a:prstGeom prst="rect">
            <a:avLst/>
          </a:prstGeom>
          <a:noFill/>
          <a:ln w="0">
            <a:noFill/>
          </a:ln>
        </p:spPr>
        <p:style>
          <a:lnRef idx="0"/>
          <a:fillRef idx="0"/>
          <a:effectRef idx="0"/>
          <a:fontRef idx="minor"/>
        </p:style>
        <p:txBody>
          <a:bodyPr lIns="90000" rIns="90000" tIns="45000" bIns="45000" anchor="t">
            <a:noAutofit/>
          </a:bodyPr>
          <a:p>
            <a:pPr algn="just">
              <a:lnSpc>
                <a:spcPct val="100000"/>
              </a:lnSpc>
            </a:pPr>
            <a:r>
              <a:rPr b="0" lang="it-IT" sz="3200" spc="-1" strike="noStrike">
                <a:solidFill>
                  <a:srgbClr val="000000"/>
                </a:solidFill>
                <a:latin typeface="Gill Sans MT"/>
              </a:rPr>
              <a:t>Formulati questi interrogativi, il senso della perdita si può dire sia già identificato. Occorre accettarlo, lasciare che si sviluppi, tradurlo nel vissuto: cioè trovarne la chiave. </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rPr>
              <a:t>Il periodo di riflessione necessario a questo lavoro interiore esige che la persona in lutto abbia fiducia nella propria saggezza. </a:t>
            </a:r>
            <a:endParaRPr b="0" lang="it-IT" sz="3200" spc="-1" strike="noStrike">
              <a:solidFill>
                <a:srgbClr val="000000"/>
              </a:solidFill>
              <a:latin typeface="Arial"/>
            </a:endParaRPr>
          </a:p>
          <a:p>
            <a:pPr indent="-216000" algn="just">
              <a:lnSpc>
                <a:spcPct val="100000"/>
              </a:lnSpc>
              <a:buClr>
                <a:srgbClr val="000000"/>
              </a:buClr>
              <a:buFont typeface="StarSymbol"/>
              <a:buChar char="-"/>
            </a:pPr>
            <a:r>
              <a:rPr b="0" lang="it-IT" sz="3200" spc="-1" strike="noStrike">
                <a:solidFill>
                  <a:srgbClr val="000000"/>
                </a:solidFill>
                <a:latin typeface="Gill Sans MT"/>
              </a:rPr>
              <a:t>Talvolta la risposta si trova immediatamente</a:t>
            </a:r>
            <a:endParaRPr b="0" lang="it-IT" sz="3200" spc="-1" strike="noStrike">
              <a:solidFill>
                <a:srgbClr val="000000"/>
              </a:solidFill>
              <a:latin typeface="Arial"/>
            </a:endParaRPr>
          </a:p>
          <a:p>
            <a:pPr indent="-216000" algn="just">
              <a:lnSpc>
                <a:spcPct val="100000"/>
              </a:lnSpc>
              <a:buClr>
                <a:srgbClr val="000000"/>
              </a:buClr>
              <a:buFont typeface="StarSymbol"/>
              <a:buChar char="-"/>
            </a:pPr>
            <a:r>
              <a:rPr b="0" lang="it-IT" sz="3200" spc="-1" strike="noStrike">
                <a:solidFill>
                  <a:srgbClr val="000000"/>
                </a:solidFill>
                <a:latin typeface="Gill Sans MT"/>
              </a:rPr>
              <a:t> </a:t>
            </a:r>
            <a:r>
              <a:rPr b="0" lang="it-IT" sz="3200" spc="-1" strike="noStrike">
                <a:solidFill>
                  <a:srgbClr val="000000"/>
                </a:solidFill>
                <a:latin typeface="Gill Sans MT"/>
              </a:rPr>
              <a:t>tal altra, invece, i vari elementi che compongono il significato ricercato, dapprima dispersi, si organizzano a poco a poco finché la risposta si esprime chiaramente</a:t>
            </a:r>
            <a:endParaRPr b="0" lang="it-IT" sz="3200" spc="-1" strike="noStrike">
              <a:solidFill>
                <a:srgbClr val="000000"/>
              </a:solidFill>
              <a:latin typeface="Arial"/>
            </a:endParaRPr>
          </a:p>
          <a:p>
            <a:pPr indent="-216000" algn="just">
              <a:lnSpc>
                <a:spcPct val="100000"/>
              </a:lnSpc>
              <a:buClr>
                <a:srgbClr val="000000"/>
              </a:buClr>
              <a:buFont typeface="StarSymbol"/>
              <a:buChar char="-"/>
            </a:pPr>
            <a:r>
              <a:rPr b="0" lang="it-IT" sz="3200" spc="-1" strike="noStrike">
                <a:solidFill>
                  <a:srgbClr val="000000"/>
                </a:solidFill>
                <a:latin typeface="Gill Sans MT"/>
              </a:rPr>
              <a:t> </a:t>
            </a:r>
            <a:r>
              <a:rPr b="0" lang="it-IT" sz="3200" spc="-1" strike="noStrike">
                <a:solidFill>
                  <a:srgbClr val="000000"/>
                </a:solidFill>
                <a:latin typeface="Gill Sans MT"/>
              </a:rPr>
              <a:t>Infine, è anche possibile che ci si sorprenda a vivere questa risposta senza neppure essersene accorti.</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rPr>
              <a:t> </a:t>
            </a:r>
            <a:endParaRPr b="0" lang="it-IT" sz="3200" spc="-1" strike="noStrike">
              <a:solidFill>
                <a:srgbClr val="000000"/>
              </a:solidFill>
              <a:latin typeface="Arial"/>
            </a:endParaRPr>
          </a:p>
          <a:p>
            <a:pPr algn="just">
              <a:lnSpc>
                <a:spcPct val="100000"/>
              </a:lnSpc>
            </a:pPr>
            <a:endParaRPr b="0" lang="it-IT" sz="3200" spc="-1" strike="noStrike">
              <a:solidFill>
                <a:srgbClr val="000000"/>
              </a:solidFill>
              <a:latin typeface="Arial"/>
            </a:endParaRPr>
          </a:p>
          <a:p>
            <a:pPr algn="just">
              <a:lnSpc>
                <a:spcPct val="100000"/>
              </a:lnSpc>
              <a:spcBef>
                <a:spcPts val="601"/>
              </a:spcBef>
              <a:tabLst>
                <a:tab algn="l" pos="0"/>
              </a:tabLst>
            </a:pPr>
            <a:endParaRPr b="0" lang="it-IT" sz="32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128" dur="indefinite" restart="never" nodeType="tmRoot">
          <p:childTnLst>
            <p:seq>
              <p:cTn id="129" dur="indefinite" nodeType="mainSeq">
                <p:childTnLst>
                  <p:par>
                    <p:cTn id="130" fill="hold">
                      <p:stCondLst>
                        <p:cond delay="indefinite"/>
                      </p:stCondLst>
                      <p:childTnLst>
                        <p:par>
                          <p:cTn id="131" fill="hold">
                            <p:stCondLst>
                              <p:cond delay="0"/>
                            </p:stCondLst>
                            <p:childTnLst>
                              <p:par>
                                <p:cTn id="132" nodeType="clickEffect" fill="hold" presetClass="entr" presetID="2" presetSubtype="4">
                                  <p:stCondLst>
                                    <p:cond delay="0"/>
                                  </p:stCondLst>
                                  <p:childTnLst>
                                    <p:set>
                                      <p:cBhvr>
                                        <p:cTn id="133" dur="1" fill="hold">
                                          <p:stCondLst>
                                            <p:cond delay="0"/>
                                          </p:stCondLst>
                                        </p:cTn>
                                        <p:tgtEl>
                                          <p:spTgt spid="102">
                                            <p:txEl>
                                              <p:pRg st="0" end="0"/>
                                            </p:txEl>
                                          </p:spTgt>
                                        </p:tgtEl>
                                        <p:attrNameLst>
                                          <p:attrName>style.visibility</p:attrName>
                                        </p:attrNameLst>
                                      </p:cBhvr>
                                      <p:to>
                                        <p:strVal val="visible"/>
                                      </p:to>
                                    </p:set>
                                    <p:anim calcmode="lin" valueType="num">
                                      <p:cBhvr additive="repl">
                                        <p:cTn id="134" dur="500" fill="hold"/>
                                        <p:tgtEl>
                                          <p:spTgt spid="102">
                                            <p:txEl>
                                              <p:pRg st="0" end="0"/>
                                            </p:txEl>
                                          </p:spTgt>
                                        </p:tgtEl>
                                        <p:attrNameLst>
                                          <p:attrName>ppt_x</p:attrName>
                                        </p:attrNameLst>
                                      </p:cBhvr>
                                      <p:tavLst>
                                        <p:tav tm="0">
                                          <p:val>
                                            <p:strVal val="#ppt_x"/>
                                          </p:val>
                                        </p:tav>
                                        <p:tav tm="100000">
                                          <p:val>
                                            <p:strVal val="#ppt_x"/>
                                          </p:val>
                                        </p:tav>
                                      </p:tavLst>
                                    </p:anim>
                                    <p:anim calcmode="lin" valueType="num">
                                      <p:cBhvr additive="repl">
                                        <p:cTn id="135" dur="500" fill="hold"/>
                                        <p:tgtEl>
                                          <p:spTgt spid="10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nodeType="clickEffect" fill="hold" presetClass="entr" presetID="2" presetSubtype="4">
                                  <p:stCondLst>
                                    <p:cond delay="0"/>
                                  </p:stCondLst>
                                  <p:childTnLst>
                                    <p:set>
                                      <p:cBhvr>
                                        <p:cTn id="139" dur="1" fill="hold">
                                          <p:stCondLst>
                                            <p:cond delay="0"/>
                                          </p:stCondLst>
                                        </p:cTn>
                                        <p:tgtEl>
                                          <p:spTgt spid="102">
                                            <p:txEl>
                                              <p:pRg st="1" end="1"/>
                                            </p:txEl>
                                          </p:spTgt>
                                        </p:tgtEl>
                                        <p:attrNameLst>
                                          <p:attrName>style.visibility</p:attrName>
                                        </p:attrNameLst>
                                      </p:cBhvr>
                                      <p:to>
                                        <p:strVal val="visible"/>
                                      </p:to>
                                    </p:set>
                                    <p:anim calcmode="lin" valueType="num">
                                      <p:cBhvr additive="repl">
                                        <p:cTn id="140" dur="500" fill="hold"/>
                                        <p:tgtEl>
                                          <p:spTgt spid="102">
                                            <p:txEl>
                                              <p:pRg st="1" end="1"/>
                                            </p:txEl>
                                          </p:spTgt>
                                        </p:tgtEl>
                                        <p:attrNameLst>
                                          <p:attrName>ppt_x</p:attrName>
                                        </p:attrNameLst>
                                      </p:cBhvr>
                                      <p:tavLst>
                                        <p:tav tm="0">
                                          <p:val>
                                            <p:strVal val="#ppt_x"/>
                                          </p:val>
                                        </p:tav>
                                        <p:tav tm="100000">
                                          <p:val>
                                            <p:strVal val="#ppt_x"/>
                                          </p:val>
                                        </p:tav>
                                      </p:tavLst>
                                    </p:anim>
                                    <p:anim calcmode="lin" valueType="num">
                                      <p:cBhvr additive="repl">
                                        <p:cTn id="141" dur="500" fill="hold"/>
                                        <p:tgtEl>
                                          <p:spTgt spid="10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nodeType="clickEffect" fill="hold" presetClass="entr" presetID="2" presetSubtype="4">
                                  <p:stCondLst>
                                    <p:cond delay="0"/>
                                  </p:stCondLst>
                                  <p:childTnLst>
                                    <p:set>
                                      <p:cBhvr>
                                        <p:cTn id="145" dur="1" fill="hold">
                                          <p:stCondLst>
                                            <p:cond delay="0"/>
                                          </p:stCondLst>
                                        </p:cTn>
                                        <p:tgtEl>
                                          <p:spTgt spid="102">
                                            <p:txEl>
                                              <p:pRg st="2" end="2"/>
                                            </p:txEl>
                                          </p:spTgt>
                                        </p:tgtEl>
                                        <p:attrNameLst>
                                          <p:attrName>style.visibility</p:attrName>
                                        </p:attrNameLst>
                                      </p:cBhvr>
                                      <p:to>
                                        <p:strVal val="visible"/>
                                      </p:to>
                                    </p:set>
                                    <p:anim calcmode="lin" valueType="num">
                                      <p:cBhvr additive="repl">
                                        <p:cTn id="146" dur="500" fill="hold"/>
                                        <p:tgtEl>
                                          <p:spTgt spid="102">
                                            <p:txEl>
                                              <p:pRg st="2" end="2"/>
                                            </p:txEl>
                                          </p:spTgt>
                                        </p:tgtEl>
                                        <p:attrNameLst>
                                          <p:attrName>ppt_x</p:attrName>
                                        </p:attrNameLst>
                                      </p:cBhvr>
                                      <p:tavLst>
                                        <p:tav tm="0">
                                          <p:val>
                                            <p:strVal val="#ppt_x"/>
                                          </p:val>
                                        </p:tav>
                                        <p:tav tm="100000">
                                          <p:val>
                                            <p:strVal val="#ppt_x"/>
                                          </p:val>
                                        </p:tav>
                                      </p:tavLst>
                                    </p:anim>
                                    <p:anim calcmode="lin" valueType="num">
                                      <p:cBhvr additive="repl">
                                        <p:cTn id="147" dur="500" fill="hold"/>
                                        <p:tgtEl>
                                          <p:spTgt spid="10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8" fill="hold">
                      <p:stCondLst>
                        <p:cond delay="indefinite"/>
                      </p:stCondLst>
                      <p:childTnLst>
                        <p:par>
                          <p:cTn id="149" fill="hold">
                            <p:stCondLst>
                              <p:cond delay="0"/>
                            </p:stCondLst>
                            <p:childTnLst>
                              <p:par>
                                <p:cTn id="150" nodeType="clickEffect" fill="hold" presetClass="entr" presetID="2" presetSubtype="4">
                                  <p:stCondLst>
                                    <p:cond delay="0"/>
                                  </p:stCondLst>
                                  <p:childTnLst>
                                    <p:set>
                                      <p:cBhvr>
                                        <p:cTn id="151" dur="1" fill="hold">
                                          <p:stCondLst>
                                            <p:cond delay="0"/>
                                          </p:stCondLst>
                                        </p:cTn>
                                        <p:tgtEl>
                                          <p:spTgt spid="102">
                                            <p:txEl>
                                              <p:pRg st="3" end="3"/>
                                            </p:txEl>
                                          </p:spTgt>
                                        </p:tgtEl>
                                        <p:attrNameLst>
                                          <p:attrName>style.visibility</p:attrName>
                                        </p:attrNameLst>
                                      </p:cBhvr>
                                      <p:to>
                                        <p:strVal val="visible"/>
                                      </p:to>
                                    </p:set>
                                    <p:anim calcmode="lin" valueType="num">
                                      <p:cBhvr additive="repl">
                                        <p:cTn id="152" dur="500" fill="hold"/>
                                        <p:tgtEl>
                                          <p:spTgt spid="102">
                                            <p:txEl>
                                              <p:pRg st="3" end="3"/>
                                            </p:txEl>
                                          </p:spTgt>
                                        </p:tgtEl>
                                        <p:attrNameLst>
                                          <p:attrName>ppt_x</p:attrName>
                                        </p:attrNameLst>
                                      </p:cBhvr>
                                      <p:tavLst>
                                        <p:tav tm="0">
                                          <p:val>
                                            <p:strVal val="#ppt_x"/>
                                          </p:val>
                                        </p:tav>
                                        <p:tav tm="100000">
                                          <p:val>
                                            <p:strVal val="#ppt_x"/>
                                          </p:val>
                                        </p:tav>
                                      </p:tavLst>
                                    </p:anim>
                                    <p:anim calcmode="lin" valueType="num">
                                      <p:cBhvr additive="repl">
                                        <p:cTn id="153" dur="500" fill="hold"/>
                                        <p:tgtEl>
                                          <p:spTgt spid="10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4" fill="hold">
                      <p:stCondLst>
                        <p:cond delay="indefinite"/>
                      </p:stCondLst>
                      <p:childTnLst>
                        <p:par>
                          <p:cTn id="155" fill="hold">
                            <p:stCondLst>
                              <p:cond delay="0"/>
                            </p:stCondLst>
                            <p:childTnLst>
                              <p:par>
                                <p:cTn id="156" nodeType="clickEffect" fill="hold" presetClass="entr" presetID="2" presetSubtype="4">
                                  <p:stCondLst>
                                    <p:cond delay="0"/>
                                  </p:stCondLst>
                                  <p:childTnLst>
                                    <p:set>
                                      <p:cBhvr>
                                        <p:cTn id="157" dur="1" fill="hold">
                                          <p:stCondLst>
                                            <p:cond delay="0"/>
                                          </p:stCondLst>
                                        </p:cTn>
                                        <p:tgtEl>
                                          <p:spTgt spid="102">
                                            <p:txEl>
                                              <p:pRg st="4" end="4"/>
                                            </p:txEl>
                                          </p:spTgt>
                                        </p:tgtEl>
                                        <p:attrNameLst>
                                          <p:attrName>style.visibility</p:attrName>
                                        </p:attrNameLst>
                                      </p:cBhvr>
                                      <p:to>
                                        <p:strVal val="visible"/>
                                      </p:to>
                                    </p:set>
                                    <p:anim calcmode="lin" valueType="num">
                                      <p:cBhvr additive="repl">
                                        <p:cTn id="158" dur="500" fill="hold"/>
                                        <p:tgtEl>
                                          <p:spTgt spid="102">
                                            <p:txEl>
                                              <p:pRg st="4" end="4"/>
                                            </p:txEl>
                                          </p:spTgt>
                                        </p:tgtEl>
                                        <p:attrNameLst>
                                          <p:attrName>ppt_x</p:attrName>
                                        </p:attrNameLst>
                                      </p:cBhvr>
                                      <p:tavLst>
                                        <p:tav tm="0">
                                          <p:val>
                                            <p:strVal val="#ppt_x"/>
                                          </p:val>
                                        </p:tav>
                                        <p:tav tm="100000">
                                          <p:val>
                                            <p:strVal val="#ppt_x"/>
                                          </p:val>
                                        </p:tav>
                                      </p:tavLst>
                                    </p:anim>
                                    <p:anim calcmode="lin" valueType="num">
                                      <p:cBhvr additive="repl">
                                        <p:cTn id="159" dur="500" fill="hold"/>
                                        <p:tgtEl>
                                          <p:spTgt spid="10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60" fill="hold">
                      <p:stCondLst>
                        <p:cond delay="indefinite"/>
                      </p:stCondLst>
                      <p:childTnLst>
                        <p:par>
                          <p:cTn id="161" fill="hold">
                            <p:stCondLst>
                              <p:cond delay="0"/>
                            </p:stCondLst>
                            <p:childTnLst>
                              <p:par>
                                <p:cTn id="162" nodeType="clickEffect" fill="hold" presetClass="entr" presetID="2" presetSubtype="4">
                                  <p:stCondLst>
                                    <p:cond delay="0"/>
                                  </p:stCondLst>
                                  <p:childTnLst>
                                    <p:set>
                                      <p:cBhvr>
                                        <p:cTn id="163" dur="1" fill="hold">
                                          <p:stCondLst>
                                            <p:cond delay="0"/>
                                          </p:stCondLst>
                                        </p:cTn>
                                        <p:tgtEl>
                                          <p:spTgt spid="102">
                                            <p:txEl>
                                              <p:pRg st="5" end="5"/>
                                            </p:txEl>
                                          </p:spTgt>
                                        </p:tgtEl>
                                        <p:attrNameLst>
                                          <p:attrName>style.visibility</p:attrName>
                                        </p:attrNameLst>
                                      </p:cBhvr>
                                      <p:to>
                                        <p:strVal val="visible"/>
                                      </p:to>
                                    </p:set>
                                    <p:anim calcmode="lin" valueType="num">
                                      <p:cBhvr additive="repl">
                                        <p:cTn id="164" dur="500" fill="hold"/>
                                        <p:tgtEl>
                                          <p:spTgt spid="102">
                                            <p:txEl>
                                              <p:pRg st="5" end="5"/>
                                            </p:txEl>
                                          </p:spTgt>
                                        </p:tgtEl>
                                        <p:attrNameLst>
                                          <p:attrName>ppt_x</p:attrName>
                                        </p:attrNameLst>
                                      </p:cBhvr>
                                      <p:tavLst>
                                        <p:tav tm="0">
                                          <p:val>
                                            <p:strVal val="#ppt_x"/>
                                          </p:val>
                                        </p:tav>
                                        <p:tav tm="100000">
                                          <p:val>
                                            <p:strVal val="#ppt_x"/>
                                          </p:val>
                                        </p:tav>
                                      </p:tavLst>
                                    </p:anim>
                                    <p:anim calcmode="lin" valueType="num">
                                      <p:cBhvr additive="repl">
                                        <p:cTn id="165" dur="500" fill="hold"/>
                                        <p:tgtEl>
                                          <p:spTgt spid="10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Segnaposto contenuto 2"/>
          <p:cNvSpPr/>
          <p:nvPr/>
        </p:nvSpPr>
        <p:spPr>
          <a:xfrm>
            <a:off x="0" y="0"/>
            <a:ext cx="9143640" cy="6687360"/>
          </a:xfrm>
          <a:prstGeom prst="rect">
            <a:avLst/>
          </a:prstGeom>
          <a:noFill/>
          <a:ln w="0">
            <a:noFill/>
          </a:ln>
        </p:spPr>
        <p:style>
          <a:lnRef idx="0"/>
          <a:fillRef idx="0"/>
          <a:effectRef idx="0"/>
          <a:fontRef idx="minor"/>
        </p:style>
        <p:txBody>
          <a:bodyPr lIns="90000" rIns="90000" tIns="45000" bIns="45000" anchor="t">
            <a:noAutofit/>
          </a:bodyPr>
          <a:p>
            <a:pPr algn="just">
              <a:lnSpc>
                <a:spcPct val="100000"/>
              </a:lnSpc>
            </a:pPr>
            <a:r>
              <a:rPr b="0" lang="it-IT" sz="3200" spc="-1" strike="noStrike">
                <a:solidFill>
                  <a:srgbClr val="000000"/>
                </a:solidFill>
                <a:latin typeface="Gill Sans MT"/>
              </a:rPr>
              <a:t>Ecco alcune testimonianze che permetteranno di valutare l'importanza di questa quinta tappa.</a:t>
            </a: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rPr>
              <a:t> </a:t>
            </a:r>
            <a:endParaRPr b="0" lang="it-IT" sz="3200" spc="-1" strike="noStrike">
              <a:solidFill>
                <a:srgbClr val="000000"/>
              </a:solidFill>
              <a:latin typeface="Arial"/>
            </a:endParaRPr>
          </a:p>
          <a:p>
            <a:pPr algn="just">
              <a:lnSpc>
                <a:spcPct val="100000"/>
              </a:lnSpc>
            </a:pP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rPr>
              <a:t>*Una madre che ha perso il bambino appena nato racconta: «Non ho perso invano il mio bambino: l'ho affidato alla mia migliore amica che, con grande pena, era morta senza aver avuto un figlio. Ora in cielo il mio piccolo ha una mamma, e la mia amica può prendersi cura del "suo bambino"».</a:t>
            </a:r>
            <a:r>
              <a:rPr b="0" lang="it-IT" sz="3200" spc="-1" strike="noStrike">
                <a:solidFill>
                  <a:srgbClr val="000000"/>
                </a:solidFill>
                <a:latin typeface="Gill Sans MT"/>
              </a:rPr>
              <a:t>	</a:t>
            </a:r>
            <a:r>
              <a:rPr b="0" lang="it-IT" sz="3200" spc="-1" strike="noStrike">
                <a:solidFill>
                  <a:srgbClr val="000000"/>
                </a:solidFill>
                <a:latin typeface="Gill Sans MT"/>
              </a:rPr>
              <a:t> </a:t>
            </a:r>
            <a:endParaRPr b="0" lang="it-IT" sz="3200" spc="-1" strike="noStrike">
              <a:solidFill>
                <a:srgbClr val="000000"/>
              </a:solidFill>
              <a:latin typeface="Arial"/>
            </a:endParaRPr>
          </a:p>
          <a:p>
            <a:pPr algn="just">
              <a:lnSpc>
                <a:spcPct val="100000"/>
              </a:lnSpc>
            </a:pPr>
            <a:endParaRPr b="0" lang="it-IT" sz="3200" spc="-1" strike="noStrike">
              <a:solidFill>
                <a:srgbClr val="000000"/>
              </a:solidFill>
              <a:latin typeface="Arial"/>
            </a:endParaRPr>
          </a:p>
          <a:p>
            <a:pPr algn="just">
              <a:lnSpc>
                <a:spcPct val="100000"/>
              </a:lnSpc>
              <a:spcBef>
                <a:spcPts val="601"/>
              </a:spcBef>
              <a:tabLst>
                <a:tab algn="l" pos="0"/>
              </a:tabLst>
            </a:pPr>
            <a:endParaRPr b="0" lang="it-IT" sz="32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166" dur="indefinite" restart="never" nodeType="tmRoot">
          <p:childTnLst>
            <p:seq>
              <p:cTn id="167" dur="indefinite" nodeType="mainSeq">
                <p:childTnLst>
                  <p:par>
                    <p:cTn id="168" fill="hold">
                      <p:stCondLst>
                        <p:cond delay="indefinite"/>
                      </p:stCondLst>
                      <p:childTnLst>
                        <p:par>
                          <p:cTn id="169" fill="hold">
                            <p:stCondLst>
                              <p:cond delay="0"/>
                            </p:stCondLst>
                            <p:childTnLst>
                              <p:par>
                                <p:cTn id="170" nodeType="clickEffect" fill="hold" presetClass="entr" presetID="2" presetSubtype="4">
                                  <p:stCondLst>
                                    <p:cond delay="0"/>
                                  </p:stCondLst>
                                  <p:childTnLst>
                                    <p:set>
                                      <p:cBhvr>
                                        <p:cTn id="171" dur="1" fill="hold">
                                          <p:stCondLst>
                                            <p:cond delay="0"/>
                                          </p:stCondLst>
                                        </p:cTn>
                                        <p:tgtEl>
                                          <p:spTgt spid="103">
                                            <p:txEl>
                                              <p:pRg st="0" end="0"/>
                                            </p:txEl>
                                          </p:spTgt>
                                        </p:tgtEl>
                                        <p:attrNameLst>
                                          <p:attrName>style.visibility</p:attrName>
                                        </p:attrNameLst>
                                      </p:cBhvr>
                                      <p:to>
                                        <p:strVal val="visible"/>
                                      </p:to>
                                    </p:set>
                                    <p:anim calcmode="lin" valueType="num">
                                      <p:cBhvr additive="repl">
                                        <p:cTn id="172" dur="500" fill="hold"/>
                                        <p:tgtEl>
                                          <p:spTgt spid="103">
                                            <p:txEl>
                                              <p:pRg st="0" end="0"/>
                                            </p:txEl>
                                          </p:spTgt>
                                        </p:tgtEl>
                                        <p:attrNameLst>
                                          <p:attrName>ppt_x</p:attrName>
                                        </p:attrNameLst>
                                      </p:cBhvr>
                                      <p:tavLst>
                                        <p:tav tm="0">
                                          <p:val>
                                            <p:strVal val="#ppt_x"/>
                                          </p:val>
                                        </p:tav>
                                        <p:tav tm="100000">
                                          <p:val>
                                            <p:strVal val="#ppt_x"/>
                                          </p:val>
                                        </p:tav>
                                      </p:tavLst>
                                    </p:anim>
                                    <p:anim calcmode="lin" valueType="num">
                                      <p:cBhvr additive="repl">
                                        <p:cTn id="173" dur="500" fill="hold"/>
                                        <p:tgtEl>
                                          <p:spTgt spid="1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4" fill="hold">
                      <p:stCondLst>
                        <p:cond delay="indefinite"/>
                      </p:stCondLst>
                      <p:childTnLst>
                        <p:par>
                          <p:cTn id="175" fill="hold">
                            <p:stCondLst>
                              <p:cond delay="0"/>
                            </p:stCondLst>
                            <p:childTnLst>
                              <p:par>
                                <p:cTn id="176" nodeType="clickEffect" fill="hold" presetClass="entr" presetID="2" presetSubtype="4">
                                  <p:stCondLst>
                                    <p:cond delay="0"/>
                                  </p:stCondLst>
                                  <p:childTnLst>
                                    <p:set>
                                      <p:cBhvr>
                                        <p:cTn id="177" dur="1" fill="hold">
                                          <p:stCondLst>
                                            <p:cond delay="0"/>
                                          </p:stCondLst>
                                        </p:cTn>
                                        <p:tgtEl>
                                          <p:spTgt spid="103">
                                            <p:txEl>
                                              <p:pRg st="1" end="1"/>
                                            </p:txEl>
                                          </p:spTgt>
                                        </p:tgtEl>
                                        <p:attrNameLst>
                                          <p:attrName>style.visibility</p:attrName>
                                        </p:attrNameLst>
                                      </p:cBhvr>
                                      <p:to>
                                        <p:strVal val="visible"/>
                                      </p:to>
                                    </p:set>
                                    <p:anim calcmode="lin" valueType="num">
                                      <p:cBhvr additive="repl">
                                        <p:cTn id="178" dur="500" fill="hold"/>
                                        <p:tgtEl>
                                          <p:spTgt spid="103">
                                            <p:txEl>
                                              <p:pRg st="1" end="1"/>
                                            </p:txEl>
                                          </p:spTgt>
                                        </p:tgtEl>
                                        <p:attrNameLst>
                                          <p:attrName>ppt_x</p:attrName>
                                        </p:attrNameLst>
                                      </p:cBhvr>
                                      <p:tavLst>
                                        <p:tav tm="0">
                                          <p:val>
                                            <p:strVal val="#ppt_x"/>
                                          </p:val>
                                        </p:tav>
                                        <p:tav tm="100000">
                                          <p:val>
                                            <p:strVal val="#ppt_x"/>
                                          </p:val>
                                        </p:tav>
                                      </p:tavLst>
                                    </p:anim>
                                    <p:anim calcmode="lin" valueType="num">
                                      <p:cBhvr additive="repl">
                                        <p:cTn id="179" dur="500" fill="hold"/>
                                        <p:tgtEl>
                                          <p:spTgt spid="1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0" fill="hold">
                      <p:stCondLst>
                        <p:cond delay="indefinite"/>
                      </p:stCondLst>
                      <p:childTnLst>
                        <p:par>
                          <p:cTn id="181" fill="hold">
                            <p:stCondLst>
                              <p:cond delay="0"/>
                            </p:stCondLst>
                            <p:childTnLst>
                              <p:par>
                                <p:cTn id="182" nodeType="clickEffect" fill="hold" presetClass="entr" presetID="2" presetSubtype="4">
                                  <p:stCondLst>
                                    <p:cond delay="0"/>
                                  </p:stCondLst>
                                  <p:childTnLst>
                                    <p:set>
                                      <p:cBhvr>
                                        <p:cTn id="183" dur="1" fill="hold">
                                          <p:stCondLst>
                                            <p:cond delay="0"/>
                                          </p:stCondLst>
                                        </p:cTn>
                                        <p:tgtEl>
                                          <p:spTgt spid="103">
                                            <p:txEl>
                                              <p:pRg st="3" end="3"/>
                                            </p:txEl>
                                          </p:spTgt>
                                        </p:tgtEl>
                                        <p:attrNameLst>
                                          <p:attrName>style.visibility</p:attrName>
                                        </p:attrNameLst>
                                      </p:cBhvr>
                                      <p:to>
                                        <p:strVal val="visible"/>
                                      </p:to>
                                    </p:set>
                                    <p:anim calcmode="lin" valueType="num">
                                      <p:cBhvr additive="repl">
                                        <p:cTn id="184" dur="500" fill="hold"/>
                                        <p:tgtEl>
                                          <p:spTgt spid="103">
                                            <p:txEl>
                                              <p:pRg st="3" end="3"/>
                                            </p:txEl>
                                          </p:spTgt>
                                        </p:tgtEl>
                                        <p:attrNameLst>
                                          <p:attrName>ppt_x</p:attrName>
                                        </p:attrNameLst>
                                      </p:cBhvr>
                                      <p:tavLst>
                                        <p:tav tm="0">
                                          <p:val>
                                            <p:strVal val="#ppt_x"/>
                                          </p:val>
                                        </p:tav>
                                        <p:tav tm="100000">
                                          <p:val>
                                            <p:strVal val="#ppt_x"/>
                                          </p:val>
                                        </p:tav>
                                      </p:tavLst>
                                    </p:anim>
                                    <p:anim calcmode="lin" valueType="num">
                                      <p:cBhvr additive="repl">
                                        <p:cTn id="185" dur="500" fill="hold"/>
                                        <p:tgtEl>
                                          <p:spTgt spid="10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Segnaposto contenuto 2"/>
          <p:cNvSpPr/>
          <p:nvPr/>
        </p:nvSpPr>
        <p:spPr>
          <a:xfrm>
            <a:off x="0" y="0"/>
            <a:ext cx="9143640" cy="6687360"/>
          </a:xfrm>
          <a:prstGeom prst="rect">
            <a:avLst/>
          </a:prstGeom>
          <a:noFill/>
          <a:ln w="0">
            <a:noFill/>
          </a:ln>
        </p:spPr>
        <p:style>
          <a:lnRef idx="0"/>
          <a:fillRef idx="0"/>
          <a:effectRef idx="0"/>
          <a:fontRef idx="minor"/>
        </p:style>
        <p:txBody>
          <a:bodyPr lIns="90000" rIns="90000" tIns="45000" bIns="45000" anchor="t">
            <a:noAutofit/>
          </a:bodyPr>
          <a:p>
            <a:pPr algn="just">
              <a:lnSpc>
                <a:spcPct val="100000"/>
              </a:lnSpc>
            </a:pPr>
            <a:endParaRPr b="0" lang="it-IT" sz="3200" spc="-1" strike="noStrike">
              <a:solidFill>
                <a:srgbClr val="000000"/>
              </a:solidFill>
              <a:latin typeface="Arial"/>
            </a:endParaRPr>
          </a:p>
          <a:p>
            <a:pPr algn="just">
              <a:lnSpc>
                <a:spcPct val="100000"/>
              </a:lnSpc>
            </a:pPr>
            <a:endParaRPr b="0" lang="it-IT" sz="3200" spc="-1" strike="noStrike">
              <a:solidFill>
                <a:srgbClr val="000000"/>
              </a:solidFill>
              <a:latin typeface="Arial"/>
            </a:endParaRPr>
          </a:p>
          <a:p>
            <a:pPr algn="just">
              <a:lnSpc>
                <a:spcPct val="100000"/>
              </a:lnSpc>
            </a:pPr>
            <a:r>
              <a:rPr b="0" lang="it-IT" sz="3200" spc="-1" strike="noStrike">
                <a:solidFill>
                  <a:srgbClr val="000000"/>
                </a:solidFill>
                <a:latin typeface="Gill Sans MT"/>
              </a:rPr>
              <a:t>*Una accompagnatrice di malati terminali racconta: «In seguito a un aborto, mi sono sentita chiamata a fare da accompagnatrice ai moribondi. Mi sono sentita in dovere di capovolgere il processo di morte che aveva colpito il mio bambino. Oggi aiuto i moribondi a nascere alla vita eterna” .</a:t>
            </a:r>
            <a:endParaRPr b="0" lang="it-IT" sz="3200" spc="-1" strike="noStrike">
              <a:solidFill>
                <a:srgbClr val="000000"/>
              </a:solidFill>
              <a:latin typeface="Arial"/>
            </a:endParaRPr>
          </a:p>
          <a:p>
            <a:pPr algn="just">
              <a:lnSpc>
                <a:spcPct val="100000"/>
              </a:lnSpc>
            </a:pPr>
            <a:endParaRPr b="0" lang="it-IT" sz="3200" spc="-1" strike="noStrike">
              <a:solidFill>
                <a:srgbClr val="000000"/>
              </a:solidFill>
              <a:latin typeface="Arial"/>
            </a:endParaRPr>
          </a:p>
          <a:p>
            <a:pPr algn="just">
              <a:lnSpc>
                <a:spcPct val="100000"/>
              </a:lnSpc>
              <a:spcBef>
                <a:spcPts val="601"/>
              </a:spcBef>
              <a:tabLst>
                <a:tab algn="l" pos="0"/>
              </a:tabLst>
            </a:pPr>
            <a:endParaRPr b="0" lang="it-IT" sz="32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186" dur="indefinite" restart="never" nodeType="tmRoot">
          <p:childTnLst>
            <p:seq>
              <p:cTn id="187" dur="indefinite" nodeType="mainSeq">
                <p:childTnLst>
                  <p:par>
                    <p:cTn id="188" fill="hold">
                      <p:stCondLst>
                        <p:cond delay="indefinite"/>
                      </p:stCondLst>
                      <p:childTnLst>
                        <p:par>
                          <p:cTn id="189" fill="hold">
                            <p:stCondLst>
                              <p:cond delay="0"/>
                            </p:stCondLst>
                            <p:childTnLst>
                              <p:par>
                                <p:cTn id="190" nodeType="clickEffect" fill="hold" presetClass="entr" presetID="2" presetSubtype="4">
                                  <p:stCondLst>
                                    <p:cond delay="0"/>
                                  </p:stCondLst>
                                  <p:childTnLst>
                                    <p:set>
                                      <p:cBhvr>
                                        <p:cTn id="191" dur="1" fill="hold">
                                          <p:stCondLst>
                                            <p:cond delay="0"/>
                                          </p:stCondLst>
                                        </p:cTn>
                                        <p:tgtEl>
                                          <p:spTgt spid="104">
                                            <p:txEl>
                                              <p:pRg st="2" end="2"/>
                                            </p:txEl>
                                          </p:spTgt>
                                        </p:tgtEl>
                                        <p:attrNameLst>
                                          <p:attrName>style.visibility</p:attrName>
                                        </p:attrNameLst>
                                      </p:cBhvr>
                                      <p:to>
                                        <p:strVal val="visible"/>
                                      </p:to>
                                    </p:set>
                                    <p:anim calcmode="lin" valueType="num">
                                      <p:cBhvr additive="repl">
                                        <p:cTn id="192" dur="500" fill="hold"/>
                                        <p:tgtEl>
                                          <p:spTgt spid="104">
                                            <p:txEl>
                                              <p:pRg st="2" end="2"/>
                                            </p:txEl>
                                          </p:spTgt>
                                        </p:tgtEl>
                                        <p:attrNameLst>
                                          <p:attrName>ppt_x</p:attrName>
                                        </p:attrNameLst>
                                      </p:cBhvr>
                                      <p:tavLst>
                                        <p:tav tm="0">
                                          <p:val>
                                            <p:strVal val="#ppt_x"/>
                                          </p:val>
                                        </p:tav>
                                        <p:tav tm="100000">
                                          <p:val>
                                            <p:strVal val="#ppt_x"/>
                                          </p:val>
                                        </p:tav>
                                      </p:tavLst>
                                    </p:anim>
                                    <p:anim calcmode="lin" valueType="num">
                                      <p:cBhvr additive="repl">
                                        <p:cTn id="193" dur="500" fill="hold"/>
                                        <p:tgtEl>
                                          <p:spTgt spid="10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name="Solstizio">
  <a:themeElements>
    <a:clrScheme name="Solstizio">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Solstizio">
  <a:themeElements>
    <a:clrScheme name="Solstizio">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Flow</Template>
  <TotalTime>356</TotalTime>
  <Application>LibreOffice/7.4.2.3$MacOSX_X86_64 LibreOffice_project/382eef1f22670f7f4118c8c2dd222ec7ad009daf</Application>
  <AppVersion>15.0000</AppVersion>
  <Words>1183</Words>
  <Paragraphs>91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2014-02-11T14:37:45Z</dcterms:created>
  <dc:creator>Pierpaolo</dc:creator>
  <dc:description/>
  <dc:language>it-IT</dc:language>
  <cp:lastModifiedBy/>
  <dcterms:modified xsi:type="dcterms:W3CDTF">2023-02-16T09:36:41Z</dcterms:modified>
  <cp:revision>47</cp:revision>
  <dc:subject/>
  <dc:title>Diapositiva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Presentazione su schermo (4:3)</vt:lpwstr>
  </property>
  <property fmtid="{D5CDD505-2E9C-101B-9397-08002B2CF9AE}" pid="3" name="Slides">
    <vt:i4>19</vt:i4>
  </property>
</Properties>
</file>